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DOROTA ZDYBAŁ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PRIMARY SCHOOL 82 IN CRACOW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3927451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8596313" cy="1320800"/>
          </a:xfrm>
        </p:spPr>
        <p:txBody>
          <a:bodyPr/>
          <a:lstStyle/>
          <a:p>
            <a:r>
              <a:rPr lang="pl-PL" dirty="0" smtClean="0"/>
              <a:t>IT’S ME</a:t>
            </a:r>
            <a:endParaRPr lang="pl-PL" dirty="0"/>
          </a:p>
        </p:txBody>
      </p:sp>
      <p:pic>
        <p:nvPicPr>
          <p:cNvPr id="5" name="Symbol zastępczy zawartości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740861"/>
            <a:ext cx="3772578" cy="503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7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852246"/>
          </a:xfrm>
        </p:spPr>
        <p:txBody>
          <a:bodyPr/>
          <a:lstStyle/>
          <a:p>
            <a:r>
              <a:rPr lang="pl-PL" dirty="0" smtClean="0"/>
              <a:t>I GO TO SCHOOL </a:t>
            </a:r>
            <a:r>
              <a:rPr lang="pl-PL" dirty="0" smtClean="0"/>
              <a:t>EVERYDAY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sz="3000" dirty="0" err="1" smtClean="0"/>
              <a:t>Primary</a:t>
            </a:r>
            <a:r>
              <a:rPr lang="pl-PL" sz="3000" dirty="0" smtClean="0"/>
              <a:t> </a:t>
            </a:r>
            <a:r>
              <a:rPr lang="pl-PL" sz="3000" dirty="0" err="1" smtClean="0"/>
              <a:t>school</a:t>
            </a:r>
            <a:r>
              <a:rPr lang="pl-PL" sz="3000" dirty="0" smtClean="0"/>
              <a:t>			      Music </a:t>
            </a:r>
            <a:r>
              <a:rPr lang="pl-PL" sz="3000" dirty="0" err="1" smtClean="0"/>
              <a:t>school</a:t>
            </a:r>
            <a:endParaRPr lang="pl-PL" sz="3000" dirty="0"/>
          </a:p>
        </p:txBody>
      </p:sp>
      <p:sp>
        <p:nvSpPr>
          <p:cNvPr id="10" name="AutoShape 2" descr="Znalezione obrazy dla zapytania: szkoła podstawowa 8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2044646" cy="2098305"/>
          </a:xfrm>
        </p:spPr>
        <p:txBody>
          <a:bodyPr/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</p:txBody>
      </p:sp>
      <p:pic>
        <p:nvPicPr>
          <p:cNvPr id="1026" name="Picture 2" descr="Znalezione obrazy dla zapytania: sp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2" y="3214199"/>
            <a:ext cx="3819089" cy="25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nalezione obrazy dla zapytania: wiechowicz szkoł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2314977"/>
            <a:ext cx="5351044" cy="357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21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8596313" cy="1320800"/>
          </a:xfrm>
        </p:spPr>
        <p:txBody>
          <a:bodyPr/>
          <a:lstStyle/>
          <a:p>
            <a:r>
              <a:rPr lang="pl-PL" dirty="0" smtClean="0"/>
              <a:t>I LIKE TO PLAY THE FLUTE</a:t>
            </a:r>
            <a:endParaRPr lang="pl-PL" dirty="0"/>
          </a:p>
        </p:txBody>
      </p:sp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410" y="2160588"/>
            <a:ext cx="5173218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7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242888"/>
            <a:ext cx="8596313" cy="1320800"/>
          </a:xfrm>
        </p:spPr>
        <p:txBody>
          <a:bodyPr/>
          <a:lstStyle/>
          <a:p>
            <a:r>
              <a:rPr lang="pl-PL" dirty="0" err="1" smtClean="0"/>
              <a:t>Sometimes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go to </a:t>
            </a:r>
            <a:r>
              <a:rPr lang="pl-PL" dirty="0" err="1" smtClean="0"/>
              <a:t>theatre</a:t>
            </a:r>
            <a:r>
              <a:rPr lang="pl-PL" dirty="0" smtClean="0"/>
              <a:t> and to </a:t>
            </a:r>
            <a:r>
              <a:rPr lang="pl-PL" dirty="0" err="1" smtClean="0"/>
              <a:t>concerts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42" y="1575720"/>
            <a:ext cx="5855925" cy="439194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8" y="1430216"/>
            <a:ext cx="3719147" cy="495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2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8596313" cy="1320800"/>
          </a:xfrm>
        </p:spPr>
        <p:txBody>
          <a:bodyPr/>
          <a:lstStyle/>
          <a:p>
            <a:r>
              <a:rPr lang="pl-PL" dirty="0" smtClean="0"/>
              <a:t>I </a:t>
            </a:r>
            <a:r>
              <a:rPr lang="pl-PL" dirty="0" err="1" smtClean="0"/>
              <a:t>play</a:t>
            </a:r>
            <a:r>
              <a:rPr lang="pl-PL" dirty="0"/>
              <a:t> </a:t>
            </a:r>
            <a:r>
              <a:rPr lang="pl-PL" dirty="0" smtClean="0"/>
              <a:t>solo </a:t>
            </a:r>
            <a:r>
              <a:rPr lang="pl-PL" dirty="0" err="1" smtClean="0"/>
              <a:t>or</a:t>
            </a:r>
            <a:r>
              <a:rPr lang="pl-PL" dirty="0" smtClean="0"/>
              <a:t> with </a:t>
            </a:r>
            <a:r>
              <a:rPr lang="pl-PL" dirty="0" err="1" smtClean="0"/>
              <a:t>an</a:t>
            </a:r>
            <a:r>
              <a:rPr lang="pl-PL" dirty="0" smtClean="0"/>
              <a:t> </a:t>
            </a:r>
            <a:r>
              <a:rPr lang="pl-PL" dirty="0" err="1" smtClean="0"/>
              <a:t>orchestra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85" y="1664676"/>
            <a:ext cx="5388402" cy="404130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8" y="1357924"/>
            <a:ext cx="3931626" cy="52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Everyday</a:t>
            </a:r>
            <a:r>
              <a:rPr lang="pl-PL" dirty="0" smtClean="0"/>
              <a:t> I go with my dog on the walk.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2160588"/>
            <a:ext cx="2911077" cy="3881437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2160588"/>
            <a:ext cx="2911077" cy="3881437"/>
          </a:xfrm>
        </p:spPr>
      </p:pic>
    </p:spTree>
    <p:extLst>
      <p:ext uri="{BB962C8B-B14F-4D97-AF65-F5344CB8AC3E}">
        <p14:creationId xmlns:p14="http://schemas.microsoft.com/office/powerpoint/2010/main" val="25531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277979"/>
          </a:xfrm>
        </p:spPr>
        <p:txBody>
          <a:bodyPr>
            <a:normAutofit/>
          </a:bodyPr>
          <a:lstStyle/>
          <a:p>
            <a:r>
              <a:rPr lang="pl-PL" dirty="0" smtClean="0"/>
              <a:t>I </a:t>
            </a:r>
            <a:r>
              <a:rPr lang="pl-PL" dirty="0" err="1" smtClean="0"/>
              <a:t>like</a:t>
            </a:r>
            <a:r>
              <a:rPr lang="pl-PL" dirty="0" smtClean="0"/>
              <a:t> to </a:t>
            </a:r>
            <a:r>
              <a:rPr lang="pl-PL" dirty="0" err="1" smtClean="0"/>
              <a:t>eat</a:t>
            </a:r>
            <a:r>
              <a:rPr lang="pl-PL" dirty="0" smtClean="0"/>
              <a:t> 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big</a:t>
            </a:r>
            <a:br>
              <a:rPr lang="pl-PL" dirty="0" smtClean="0"/>
            </a:br>
            <a:r>
              <a:rPr lang="pl-PL" dirty="0" err="1" smtClean="0"/>
              <a:t>pancakes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23" y="108284"/>
            <a:ext cx="4893182" cy="652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5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106</TotalTime>
  <Words>42</Words>
  <Application>Microsoft Office PowerPoint</Application>
  <PresentationFormat>Panoramiczny</PresentationFormat>
  <Paragraphs>10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Faseta</vt:lpstr>
      <vt:lpstr>DOROTA ZDYBAŁ </vt:lpstr>
      <vt:lpstr>IT’S ME</vt:lpstr>
      <vt:lpstr>I GO TO SCHOOL EVERYDAY  Primary school         Music school</vt:lpstr>
      <vt:lpstr>I LIKE TO PLAY THE FLUTE</vt:lpstr>
      <vt:lpstr>Sometimes I go to theatre and to concerts</vt:lpstr>
      <vt:lpstr>I play solo or with an orchestra</vt:lpstr>
      <vt:lpstr>Everyday I go with my dog on the walk.</vt:lpstr>
      <vt:lpstr>I like to eat  big pancakes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DOROTA ZDYBAŁ</dc:title>
  <dc:creator>Asus</dc:creator>
  <cp:lastModifiedBy>Asus</cp:lastModifiedBy>
  <cp:revision>21</cp:revision>
  <dcterms:created xsi:type="dcterms:W3CDTF">2020-02-12T16:50:57Z</dcterms:created>
  <dcterms:modified xsi:type="dcterms:W3CDTF">2020-02-12T21:31:51Z</dcterms:modified>
</cp:coreProperties>
</file>