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l-PL" sz="6000" b="0" strike="noStrike" spc="-1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lang="pl-PL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28E5E9CF-6883-45AF-A665-8204670FB891}" type="datetime">
              <a:rPr lang="en-GB" sz="1200" b="0" strike="noStrike" spc="-1">
                <a:solidFill>
                  <a:srgbClr val="8B8B8B"/>
                </a:solidFill>
                <a:latin typeface="Calibri"/>
              </a:rPr>
              <a:t>20/03/2020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518F6B2-D1C5-45A4-AF7B-3B6CC6EDC71E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l-PL" sz="4400" b="0" strike="noStrike" spc="-1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lang="pl-P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Kliknij, aby edytować style wzorca tekstu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Drugi poziom</a:t>
            </a: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Trzeci poziom</a:t>
            </a:r>
          </a:p>
          <a:p>
            <a:pPr marL="1600200" lvl="3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Czwarty poziom</a:t>
            </a:r>
          </a:p>
          <a:p>
            <a:pPr marL="2057400" lvl="4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Piąty poziom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0D1F77E-1F0A-4FDB-83D7-4CC7FC0432BC}" type="datetime">
              <a:rPr lang="en-GB" sz="1200" b="0" strike="noStrike" spc="-1">
                <a:solidFill>
                  <a:srgbClr val="8B8B8B"/>
                </a:solidFill>
                <a:latin typeface="Calibri"/>
              </a:rPr>
              <a:t>20/03/2020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B202E70-D924-4CD8-BBC6-92D9B9E4DF44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  <p:pic>
        <p:nvPicPr>
          <p:cNvPr id="84" name="Obraz 3"/>
          <p:cNvPicPr/>
          <p:nvPr/>
        </p:nvPicPr>
        <p:blipFill>
          <a:blip r:embed="rId2"/>
          <a:stretch/>
        </p:blipFill>
        <p:spPr>
          <a:xfrm>
            <a:off x="0" y="0"/>
            <a:ext cx="12191760" cy="688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338400" y="303480"/>
            <a:ext cx="4335120" cy="5896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8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TextShape 2"/>
          <p:cNvSpPr txBox="1"/>
          <p:nvPr/>
        </p:nvSpPr>
        <p:spPr>
          <a:xfrm>
            <a:off x="594360" y="637200"/>
            <a:ext cx="3801960" cy="5256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200" b="0" strike="noStrike" spc="-1">
                <a:solidFill>
                  <a:srgbClr val="FFFFFF"/>
                </a:solidFill>
                <a:latin typeface="Georgia Pro Cond Black"/>
              </a:rPr>
              <a:t>Pytanie dla : Patrycji  (Pati )</a:t>
            </a:r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7285320" y="304200"/>
            <a:ext cx="2351520" cy="235152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99720" rIns="99720" bIns="9972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en-GB" sz="1400" b="0" strike="noStrike" spc="-1">
                <a:solidFill>
                  <a:srgbClr val="FFFFFF"/>
                </a:solidFill>
                <a:latin typeface="Georgia Pro Cond Black"/>
              </a:rPr>
              <a:t>Co jest częstym prezentem dla kobiet w Rosji?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 rot="5400000">
            <a:off x="9057600" y="2075760"/>
            <a:ext cx="2351520" cy="235152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99720" rIns="99720" bIns="9972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en-GB" sz="1400" b="0" strike="noStrike" spc="-1">
                <a:solidFill>
                  <a:srgbClr val="FFFFFF"/>
                </a:solidFill>
                <a:latin typeface="Georgia Pro Cond Black"/>
              </a:rPr>
              <a:t>a) kwiaty i czekolada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96" name="CustomShape 5"/>
          <p:cNvSpPr/>
          <p:nvPr/>
        </p:nvSpPr>
        <p:spPr>
          <a:xfrm rot="10800000">
            <a:off x="9637200" y="6199560"/>
            <a:ext cx="2351520" cy="235152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99720" rIns="99720" bIns="9972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en-GB" sz="1400" b="0" strike="noStrike" spc="-1">
                <a:solidFill>
                  <a:srgbClr val="FFFFFF"/>
                </a:solidFill>
                <a:latin typeface="Georgia Pro Cond Black"/>
              </a:rPr>
              <a:t>b)  akacje srebrzyste i czekolada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97" name="CustomShape 6"/>
          <p:cNvSpPr/>
          <p:nvPr/>
        </p:nvSpPr>
        <p:spPr>
          <a:xfrm rot="16200000">
            <a:off x="5513760" y="2076480"/>
            <a:ext cx="2351520" cy="235152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" lIns="99720" tIns="99720" rIns="99720" bIns="9972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en-GB" sz="1400" b="0" strike="noStrike" spc="-1">
                <a:solidFill>
                  <a:srgbClr val="FFFFFF"/>
                </a:solidFill>
                <a:latin typeface="Georgia Pro Cond Black"/>
              </a:rPr>
              <a:t>c) marmolada</a:t>
            </a:r>
            <a:endParaRPr lang="en-GB" sz="1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 additive="repl">
                                        <p:cTn id="7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484200" y="470880"/>
            <a:ext cx="4380480" cy="5891760"/>
          </a:xfrm>
          <a:custGeom>
            <a:avLst/>
            <a:gdLst/>
            <a:ahLst/>
            <a:cxnLst/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TextShape 2"/>
          <p:cNvSpPr txBox="1"/>
          <p:nvPr/>
        </p:nvSpPr>
        <p:spPr>
          <a:xfrm>
            <a:off x="862920" y="1011960"/>
            <a:ext cx="3415680" cy="4795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200" b="0" strike="noStrike" spc="-1">
                <a:solidFill>
                  <a:srgbClr val="FFFFFF"/>
                </a:solidFill>
                <a:latin typeface="Georgia Pro Cond Black"/>
              </a:rPr>
              <a:t>*Pytanie dodatkowe.</a:t>
            </a:r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5303520" y="2080080"/>
            <a:ext cx="833040" cy="833040"/>
          </a:xfrm>
          <a:prstGeom prst="ellipse">
            <a:avLst/>
          </a:prstGeom>
          <a:solidFill>
            <a:schemeClr val="accent2"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4"/>
          <p:cNvSpPr/>
          <p:nvPr/>
        </p:nvSpPr>
        <p:spPr>
          <a:xfrm>
            <a:off x="5478840" y="2255040"/>
            <a:ext cx="483120" cy="4831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5"/>
          <p:cNvSpPr/>
          <p:nvPr/>
        </p:nvSpPr>
        <p:spPr>
          <a:xfrm>
            <a:off x="6315480" y="2080080"/>
            <a:ext cx="1964160" cy="83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  <a:spcAft>
                <a:spcPts val="490"/>
              </a:spcAft>
            </a:pPr>
            <a:r>
              <a:rPr lang="en-GB" sz="1400" b="0" strike="noStrike" spc="-1">
                <a:solidFill>
                  <a:srgbClr val="000000"/>
                </a:solidFill>
                <a:latin typeface="Georgia Pro Cond Black"/>
              </a:rPr>
              <a:t>Czym były najczęściej obdarowywane kobiety w czasach Prl?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03" name="CustomShape 6"/>
          <p:cNvSpPr/>
          <p:nvPr/>
        </p:nvSpPr>
        <p:spPr>
          <a:xfrm>
            <a:off x="8622360" y="2080080"/>
            <a:ext cx="833040" cy="833040"/>
          </a:xfrm>
          <a:prstGeom prst="ellipse">
            <a:avLst/>
          </a:prstGeom>
          <a:solidFill>
            <a:schemeClr val="accent3"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7"/>
          <p:cNvSpPr/>
          <p:nvPr/>
        </p:nvSpPr>
        <p:spPr>
          <a:xfrm>
            <a:off x="8797320" y="2255040"/>
            <a:ext cx="483120" cy="4831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8"/>
          <p:cNvSpPr/>
          <p:nvPr/>
        </p:nvSpPr>
        <p:spPr>
          <a:xfrm>
            <a:off x="9634320" y="2080080"/>
            <a:ext cx="1964160" cy="83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  <a:spcAft>
                <a:spcPts val="490"/>
              </a:spcAft>
            </a:pPr>
            <a:r>
              <a:rPr lang="en-GB" sz="1400" b="0" strike="noStrike" spc="-1">
                <a:solidFill>
                  <a:srgbClr val="000000"/>
                </a:solidFill>
                <a:latin typeface="Georgia Pro Cond Black"/>
              </a:rPr>
              <a:t>a) goździkami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06" name="CustomShape 9"/>
          <p:cNvSpPr/>
          <p:nvPr/>
        </p:nvSpPr>
        <p:spPr>
          <a:xfrm>
            <a:off x="5303520" y="3913920"/>
            <a:ext cx="833040" cy="833040"/>
          </a:xfrm>
          <a:prstGeom prst="ellipse">
            <a:avLst/>
          </a:prstGeom>
          <a:solidFill>
            <a:schemeClr val="accent4"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10"/>
          <p:cNvSpPr/>
          <p:nvPr/>
        </p:nvSpPr>
        <p:spPr>
          <a:xfrm>
            <a:off x="5478840" y="4088880"/>
            <a:ext cx="483120" cy="4831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11"/>
          <p:cNvSpPr/>
          <p:nvPr/>
        </p:nvSpPr>
        <p:spPr>
          <a:xfrm>
            <a:off x="6315480" y="3913920"/>
            <a:ext cx="1964160" cy="83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  <a:spcAft>
                <a:spcPts val="490"/>
              </a:spcAft>
            </a:pPr>
            <a:r>
              <a:rPr lang="en-GB" sz="1400" b="0" strike="noStrike" spc="-1">
                <a:solidFill>
                  <a:srgbClr val="000000"/>
                </a:solidFill>
                <a:latin typeface="Georgia Pro Cond Black"/>
              </a:rPr>
              <a:t>b) kwiatami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09" name="CustomShape 12"/>
          <p:cNvSpPr/>
          <p:nvPr/>
        </p:nvSpPr>
        <p:spPr>
          <a:xfrm>
            <a:off x="8622360" y="3913920"/>
            <a:ext cx="833040" cy="833040"/>
          </a:xfrm>
          <a:prstGeom prst="ellipse">
            <a:avLst/>
          </a:prstGeom>
          <a:solidFill>
            <a:schemeClr val="accent5"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13"/>
          <p:cNvSpPr/>
          <p:nvPr/>
        </p:nvSpPr>
        <p:spPr>
          <a:xfrm>
            <a:off x="8797320" y="4088880"/>
            <a:ext cx="483120" cy="48312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14"/>
          <p:cNvSpPr/>
          <p:nvPr/>
        </p:nvSpPr>
        <p:spPr>
          <a:xfrm>
            <a:off x="9634320" y="3913920"/>
            <a:ext cx="1964160" cy="83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  <a:spcAft>
                <a:spcPts val="490"/>
              </a:spcAft>
            </a:pPr>
            <a:r>
              <a:rPr lang="en-GB" sz="1400" b="0" strike="noStrike" spc="-1">
                <a:solidFill>
                  <a:srgbClr val="000000"/>
                </a:solidFill>
                <a:latin typeface="Georgia Pro Cond Black"/>
              </a:rPr>
              <a:t>c) Cegłami </a:t>
            </a:r>
            <a:endParaRPr lang="en-GB" sz="1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 additive="repl">
                                        <p:cTn id="7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CustomShape 2"/>
          <p:cNvSpPr/>
          <p:nvPr/>
        </p:nvSpPr>
        <p:spPr>
          <a:xfrm>
            <a:off x="0" y="4526280"/>
            <a:ext cx="9974880" cy="2331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3"/>
          <p:cNvSpPr/>
          <p:nvPr/>
        </p:nvSpPr>
        <p:spPr>
          <a:xfrm>
            <a:off x="471960" y="524880"/>
            <a:ext cx="11247480" cy="5764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TextShape 4"/>
          <p:cNvSpPr txBox="1"/>
          <p:nvPr/>
        </p:nvSpPr>
        <p:spPr>
          <a:xfrm>
            <a:off x="1523880" y="1005840"/>
            <a:ext cx="9031320" cy="29361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6600" b="0" strike="noStrike" spc="-1">
                <a:solidFill>
                  <a:srgbClr val="000000"/>
                </a:solidFill>
                <a:latin typeface="Calibri Light"/>
              </a:rPr>
              <a:t>Bibliografia</a:t>
            </a:r>
            <a:r>
              <a:t/>
            </a:r>
            <a:br/>
            <a:endParaRPr lang="pl-PL" sz="6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TextShape 5"/>
          <p:cNvSpPr txBox="1"/>
          <p:nvPr/>
        </p:nvSpPr>
        <p:spPr>
          <a:xfrm>
            <a:off x="1523880" y="4034160"/>
            <a:ext cx="9031320" cy="1655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pl-PL" sz="3200" b="0" strike="noStrike" spc="-1">
                <a:solidFill>
                  <a:srgbClr val="000000"/>
                </a:solidFill>
                <a:latin typeface="Calibri"/>
              </a:rPr>
              <a:t>Wikipedia.pl</a:t>
            </a:r>
          </a:p>
        </p:txBody>
      </p:sp>
      <p:sp>
        <p:nvSpPr>
          <p:cNvPr id="217" name="CustomShape 6"/>
          <p:cNvSpPr/>
          <p:nvPr/>
        </p:nvSpPr>
        <p:spPr>
          <a:xfrm rot="5400000">
            <a:off x="12043800" y="457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7"/>
          <p:cNvSpPr/>
          <p:nvPr/>
        </p:nvSpPr>
        <p:spPr>
          <a:xfrm rot="5400000">
            <a:off x="11872080" y="457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8"/>
          <p:cNvSpPr/>
          <p:nvPr/>
        </p:nvSpPr>
        <p:spPr>
          <a:xfrm rot="5400000">
            <a:off x="12046320" y="75636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9"/>
          <p:cNvSpPr/>
          <p:nvPr/>
        </p:nvSpPr>
        <p:spPr>
          <a:xfrm rot="5400000">
            <a:off x="11872440" y="75636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10"/>
          <p:cNvSpPr/>
          <p:nvPr/>
        </p:nvSpPr>
        <p:spPr>
          <a:xfrm rot="5400000">
            <a:off x="12046320" y="6145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11"/>
          <p:cNvSpPr/>
          <p:nvPr/>
        </p:nvSpPr>
        <p:spPr>
          <a:xfrm rot="5400000">
            <a:off x="11872440" y="6145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12"/>
          <p:cNvSpPr/>
          <p:nvPr/>
        </p:nvSpPr>
        <p:spPr>
          <a:xfrm rot="5400000">
            <a:off x="12046320" y="4723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CustomShape 13"/>
          <p:cNvSpPr/>
          <p:nvPr/>
        </p:nvSpPr>
        <p:spPr>
          <a:xfrm rot="5400000">
            <a:off x="11872440" y="4723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CustomShape 14"/>
          <p:cNvSpPr/>
          <p:nvPr/>
        </p:nvSpPr>
        <p:spPr>
          <a:xfrm rot="5400000">
            <a:off x="12046320" y="3301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CustomShape 15"/>
          <p:cNvSpPr/>
          <p:nvPr/>
        </p:nvSpPr>
        <p:spPr>
          <a:xfrm rot="5400000">
            <a:off x="11872440" y="3301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16"/>
          <p:cNvSpPr/>
          <p:nvPr/>
        </p:nvSpPr>
        <p:spPr>
          <a:xfrm rot="5400000">
            <a:off x="12046320" y="1879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CustomShape 17"/>
          <p:cNvSpPr/>
          <p:nvPr/>
        </p:nvSpPr>
        <p:spPr>
          <a:xfrm rot="5400000">
            <a:off x="11872440" y="1879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CustomShape 18"/>
          <p:cNvSpPr/>
          <p:nvPr/>
        </p:nvSpPr>
        <p:spPr>
          <a:xfrm>
            <a:off x="623160" y="30484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19"/>
          <p:cNvSpPr/>
          <p:nvPr/>
        </p:nvSpPr>
        <p:spPr>
          <a:xfrm>
            <a:off x="623160" y="32248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CustomShape 20"/>
          <p:cNvSpPr/>
          <p:nvPr/>
        </p:nvSpPr>
        <p:spPr>
          <a:xfrm>
            <a:off x="623160" y="34016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CustomShape 21"/>
          <p:cNvSpPr/>
          <p:nvPr/>
        </p:nvSpPr>
        <p:spPr>
          <a:xfrm>
            <a:off x="623160" y="35780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22"/>
          <p:cNvSpPr/>
          <p:nvPr/>
        </p:nvSpPr>
        <p:spPr>
          <a:xfrm>
            <a:off x="623160" y="37544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23"/>
          <p:cNvSpPr/>
          <p:nvPr/>
        </p:nvSpPr>
        <p:spPr>
          <a:xfrm>
            <a:off x="481320" y="30484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CustomShape 24"/>
          <p:cNvSpPr/>
          <p:nvPr/>
        </p:nvSpPr>
        <p:spPr>
          <a:xfrm>
            <a:off x="481320" y="32248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ustomShape 25"/>
          <p:cNvSpPr/>
          <p:nvPr/>
        </p:nvSpPr>
        <p:spPr>
          <a:xfrm>
            <a:off x="481320" y="34016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CustomShape 26"/>
          <p:cNvSpPr/>
          <p:nvPr/>
        </p:nvSpPr>
        <p:spPr>
          <a:xfrm>
            <a:off x="481320" y="35780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CustomShape 27"/>
          <p:cNvSpPr/>
          <p:nvPr/>
        </p:nvSpPr>
        <p:spPr>
          <a:xfrm>
            <a:off x="481320" y="37544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CustomShape 28"/>
          <p:cNvSpPr/>
          <p:nvPr/>
        </p:nvSpPr>
        <p:spPr>
          <a:xfrm>
            <a:off x="339120" y="30484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CustomShape 29"/>
          <p:cNvSpPr/>
          <p:nvPr/>
        </p:nvSpPr>
        <p:spPr>
          <a:xfrm>
            <a:off x="339120" y="32248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30"/>
          <p:cNvSpPr/>
          <p:nvPr/>
        </p:nvSpPr>
        <p:spPr>
          <a:xfrm>
            <a:off x="339120" y="34016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31"/>
          <p:cNvSpPr/>
          <p:nvPr/>
        </p:nvSpPr>
        <p:spPr>
          <a:xfrm>
            <a:off x="339120" y="35780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CustomShape 32"/>
          <p:cNvSpPr/>
          <p:nvPr/>
        </p:nvSpPr>
        <p:spPr>
          <a:xfrm>
            <a:off x="339120" y="37544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CustomShape 33"/>
          <p:cNvSpPr/>
          <p:nvPr/>
        </p:nvSpPr>
        <p:spPr>
          <a:xfrm>
            <a:off x="196920" y="30484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CustomShape 34"/>
          <p:cNvSpPr/>
          <p:nvPr/>
        </p:nvSpPr>
        <p:spPr>
          <a:xfrm>
            <a:off x="196920" y="32248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ustomShape 35"/>
          <p:cNvSpPr/>
          <p:nvPr/>
        </p:nvSpPr>
        <p:spPr>
          <a:xfrm>
            <a:off x="196920" y="34016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CustomShape 36"/>
          <p:cNvSpPr/>
          <p:nvPr/>
        </p:nvSpPr>
        <p:spPr>
          <a:xfrm>
            <a:off x="196920" y="35780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CustomShape 37"/>
          <p:cNvSpPr/>
          <p:nvPr/>
        </p:nvSpPr>
        <p:spPr>
          <a:xfrm>
            <a:off x="196920" y="37544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CustomShape 38"/>
          <p:cNvSpPr/>
          <p:nvPr/>
        </p:nvSpPr>
        <p:spPr>
          <a:xfrm>
            <a:off x="54720" y="30484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ustomShape 39"/>
          <p:cNvSpPr/>
          <p:nvPr/>
        </p:nvSpPr>
        <p:spPr>
          <a:xfrm>
            <a:off x="54720" y="32248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CustomShape 40"/>
          <p:cNvSpPr/>
          <p:nvPr/>
        </p:nvSpPr>
        <p:spPr>
          <a:xfrm>
            <a:off x="54720" y="34016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CustomShape 41"/>
          <p:cNvSpPr/>
          <p:nvPr/>
        </p:nvSpPr>
        <p:spPr>
          <a:xfrm>
            <a:off x="54720" y="35780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CustomShape 42"/>
          <p:cNvSpPr/>
          <p:nvPr/>
        </p:nvSpPr>
        <p:spPr>
          <a:xfrm>
            <a:off x="54720" y="37544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 additive="repl">
                                        <p:cTn id="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 additive="repl">
                                        <p:cTn id="12" dur="2000"/>
                                        <p:tgtEl>
                                          <p:spTgt spid="216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CustomShape 2"/>
          <p:cNvSpPr/>
          <p:nvPr/>
        </p:nvSpPr>
        <p:spPr>
          <a:xfrm>
            <a:off x="443160" y="0"/>
            <a:ext cx="11166120" cy="6857640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CustomShape 3"/>
          <p:cNvSpPr/>
          <p:nvPr/>
        </p:nvSpPr>
        <p:spPr>
          <a:xfrm rot="5400000">
            <a:off x="12043800" y="457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CustomShape 4"/>
          <p:cNvSpPr/>
          <p:nvPr/>
        </p:nvSpPr>
        <p:spPr>
          <a:xfrm rot="5400000">
            <a:off x="11872080" y="457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CustomShape 5"/>
          <p:cNvSpPr/>
          <p:nvPr/>
        </p:nvSpPr>
        <p:spPr>
          <a:xfrm rot="5400000">
            <a:off x="12046320" y="75636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CustomShape 6"/>
          <p:cNvSpPr/>
          <p:nvPr/>
        </p:nvSpPr>
        <p:spPr>
          <a:xfrm rot="5400000">
            <a:off x="11872440" y="75636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CustomShape 7"/>
          <p:cNvSpPr/>
          <p:nvPr/>
        </p:nvSpPr>
        <p:spPr>
          <a:xfrm rot="5400000">
            <a:off x="12046320" y="6145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CustomShape 8"/>
          <p:cNvSpPr/>
          <p:nvPr/>
        </p:nvSpPr>
        <p:spPr>
          <a:xfrm rot="5400000">
            <a:off x="11872440" y="6145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CustomShape 9"/>
          <p:cNvSpPr/>
          <p:nvPr/>
        </p:nvSpPr>
        <p:spPr>
          <a:xfrm rot="5400000">
            <a:off x="12046320" y="4723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CustomShape 10"/>
          <p:cNvSpPr/>
          <p:nvPr/>
        </p:nvSpPr>
        <p:spPr>
          <a:xfrm rot="5400000">
            <a:off x="11872440" y="4723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CustomShape 11"/>
          <p:cNvSpPr/>
          <p:nvPr/>
        </p:nvSpPr>
        <p:spPr>
          <a:xfrm rot="5400000">
            <a:off x="12046320" y="3301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5" name="CustomShape 12"/>
          <p:cNvSpPr/>
          <p:nvPr/>
        </p:nvSpPr>
        <p:spPr>
          <a:xfrm rot="5400000">
            <a:off x="11872440" y="3301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" name="CustomShape 13"/>
          <p:cNvSpPr/>
          <p:nvPr/>
        </p:nvSpPr>
        <p:spPr>
          <a:xfrm rot="5400000">
            <a:off x="12046320" y="1879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7" name="CustomShape 14"/>
          <p:cNvSpPr/>
          <p:nvPr/>
        </p:nvSpPr>
        <p:spPr>
          <a:xfrm rot="5400000">
            <a:off x="11872440" y="1879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8" name="CustomShape 15"/>
          <p:cNvSpPr/>
          <p:nvPr/>
        </p:nvSpPr>
        <p:spPr>
          <a:xfrm>
            <a:off x="1033920" y="1294200"/>
            <a:ext cx="10010880" cy="4299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CustomShape 16"/>
          <p:cNvSpPr/>
          <p:nvPr/>
        </p:nvSpPr>
        <p:spPr>
          <a:xfrm rot="5400000">
            <a:off x="861120" y="435204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ustomShape 17"/>
          <p:cNvSpPr/>
          <p:nvPr/>
        </p:nvSpPr>
        <p:spPr>
          <a:xfrm rot="5400000">
            <a:off x="861120" y="420984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CustomShape 18"/>
          <p:cNvSpPr/>
          <p:nvPr/>
        </p:nvSpPr>
        <p:spPr>
          <a:xfrm rot="5400000">
            <a:off x="861120" y="406764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19"/>
          <p:cNvSpPr/>
          <p:nvPr/>
        </p:nvSpPr>
        <p:spPr>
          <a:xfrm rot="5400000">
            <a:off x="861120" y="39258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20"/>
          <p:cNvSpPr/>
          <p:nvPr/>
        </p:nvSpPr>
        <p:spPr>
          <a:xfrm rot="5400000">
            <a:off x="861120" y="477828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21"/>
          <p:cNvSpPr/>
          <p:nvPr/>
        </p:nvSpPr>
        <p:spPr>
          <a:xfrm rot="5400000">
            <a:off x="861120" y="463608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22"/>
          <p:cNvSpPr/>
          <p:nvPr/>
        </p:nvSpPr>
        <p:spPr>
          <a:xfrm rot="5400000">
            <a:off x="861120" y="449424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23"/>
          <p:cNvSpPr/>
          <p:nvPr/>
        </p:nvSpPr>
        <p:spPr>
          <a:xfrm rot="5400000">
            <a:off x="687600" y="435204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CustomShape 24"/>
          <p:cNvSpPr/>
          <p:nvPr/>
        </p:nvSpPr>
        <p:spPr>
          <a:xfrm rot="5400000">
            <a:off x="687600" y="420984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CustomShape 25"/>
          <p:cNvSpPr/>
          <p:nvPr/>
        </p:nvSpPr>
        <p:spPr>
          <a:xfrm rot="5400000">
            <a:off x="687600" y="406764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26"/>
          <p:cNvSpPr/>
          <p:nvPr/>
        </p:nvSpPr>
        <p:spPr>
          <a:xfrm rot="5400000">
            <a:off x="687600" y="463608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CustomShape 27"/>
          <p:cNvSpPr/>
          <p:nvPr/>
        </p:nvSpPr>
        <p:spPr>
          <a:xfrm rot="5400000">
            <a:off x="687600" y="449424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CustomShape 28"/>
          <p:cNvSpPr/>
          <p:nvPr/>
        </p:nvSpPr>
        <p:spPr>
          <a:xfrm rot="5400000">
            <a:off x="687600" y="391788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CustomShape 29"/>
          <p:cNvSpPr/>
          <p:nvPr/>
        </p:nvSpPr>
        <p:spPr>
          <a:xfrm rot="5400000">
            <a:off x="861120" y="37836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3" name="CustomShape 30"/>
          <p:cNvSpPr/>
          <p:nvPr/>
        </p:nvSpPr>
        <p:spPr>
          <a:xfrm rot="5400000">
            <a:off x="861120" y="492192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CustomShape 31"/>
          <p:cNvSpPr/>
          <p:nvPr/>
        </p:nvSpPr>
        <p:spPr>
          <a:xfrm rot="5400000">
            <a:off x="687600" y="492192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32"/>
          <p:cNvSpPr/>
          <p:nvPr/>
        </p:nvSpPr>
        <p:spPr>
          <a:xfrm rot="5400000">
            <a:off x="687600" y="47754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CustomShape 33"/>
          <p:cNvSpPr/>
          <p:nvPr/>
        </p:nvSpPr>
        <p:spPr>
          <a:xfrm rot="5400000">
            <a:off x="861120" y="35064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7" name="CustomShape 34"/>
          <p:cNvSpPr/>
          <p:nvPr/>
        </p:nvSpPr>
        <p:spPr>
          <a:xfrm rot="5400000">
            <a:off x="687600" y="35064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8" name="CustomShape 35"/>
          <p:cNvSpPr/>
          <p:nvPr/>
        </p:nvSpPr>
        <p:spPr>
          <a:xfrm rot="5400000">
            <a:off x="861120" y="36432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CustomShape 36"/>
          <p:cNvSpPr/>
          <p:nvPr/>
        </p:nvSpPr>
        <p:spPr>
          <a:xfrm rot="5400000">
            <a:off x="687600" y="36432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CustomShape 37"/>
          <p:cNvSpPr/>
          <p:nvPr/>
        </p:nvSpPr>
        <p:spPr>
          <a:xfrm rot="5400000">
            <a:off x="687600" y="379008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38"/>
          <p:cNvSpPr/>
          <p:nvPr/>
        </p:nvSpPr>
        <p:spPr>
          <a:xfrm rot="5400000">
            <a:off x="861120" y="507384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CustomShape 39"/>
          <p:cNvSpPr/>
          <p:nvPr/>
        </p:nvSpPr>
        <p:spPr>
          <a:xfrm rot="5400000">
            <a:off x="687600" y="507384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CustomShape 40"/>
          <p:cNvSpPr/>
          <p:nvPr/>
        </p:nvSpPr>
        <p:spPr>
          <a:xfrm rot="5400000">
            <a:off x="861120" y="522108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4" name="CustomShape 41"/>
          <p:cNvSpPr/>
          <p:nvPr/>
        </p:nvSpPr>
        <p:spPr>
          <a:xfrm rot="5400000">
            <a:off x="687600" y="522108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5" name="CustomShape 42"/>
          <p:cNvSpPr/>
          <p:nvPr/>
        </p:nvSpPr>
        <p:spPr>
          <a:xfrm rot="5400000">
            <a:off x="861120" y="536868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6" name="CustomShape 43"/>
          <p:cNvSpPr/>
          <p:nvPr/>
        </p:nvSpPr>
        <p:spPr>
          <a:xfrm rot="5400000">
            <a:off x="861120" y="551232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7" name="CustomShape 44"/>
          <p:cNvSpPr/>
          <p:nvPr/>
        </p:nvSpPr>
        <p:spPr>
          <a:xfrm rot="5400000">
            <a:off x="687600" y="551232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8" name="CustomShape 45"/>
          <p:cNvSpPr/>
          <p:nvPr/>
        </p:nvSpPr>
        <p:spPr>
          <a:xfrm rot="5400000">
            <a:off x="687600" y="53658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9" name="CustomShape 46"/>
          <p:cNvSpPr/>
          <p:nvPr/>
        </p:nvSpPr>
        <p:spPr>
          <a:xfrm rot="5400000">
            <a:off x="1766160" y="56628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0" name="CustomShape 47"/>
          <p:cNvSpPr/>
          <p:nvPr/>
        </p:nvSpPr>
        <p:spPr>
          <a:xfrm rot="5400000">
            <a:off x="1585080" y="56628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1" name="CustomShape 48"/>
          <p:cNvSpPr/>
          <p:nvPr/>
        </p:nvSpPr>
        <p:spPr>
          <a:xfrm rot="5400000">
            <a:off x="1404000" y="56628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2" name="CustomShape 49"/>
          <p:cNvSpPr/>
          <p:nvPr/>
        </p:nvSpPr>
        <p:spPr>
          <a:xfrm rot="5400000">
            <a:off x="1222920" y="56628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3" name="CustomShape 50"/>
          <p:cNvSpPr/>
          <p:nvPr/>
        </p:nvSpPr>
        <p:spPr>
          <a:xfrm rot="5400000">
            <a:off x="1041840" y="56628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4" name="CustomShape 51"/>
          <p:cNvSpPr/>
          <p:nvPr/>
        </p:nvSpPr>
        <p:spPr>
          <a:xfrm rot="5400000">
            <a:off x="2113560" y="56628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5" name="CustomShape 52"/>
          <p:cNvSpPr/>
          <p:nvPr/>
        </p:nvSpPr>
        <p:spPr>
          <a:xfrm rot="5400000">
            <a:off x="1932120" y="56628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6" name="CustomShape 53"/>
          <p:cNvSpPr/>
          <p:nvPr/>
        </p:nvSpPr>
        <p:spPr>
          <a:xfrm rot="5400000">
            <a:off x="861120" y="566424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7" name="CustomShape 54"/>
          <p:cNvSpPr/>
          <p:nvPr/>
        </p:nvSpPr>
        <p:spPr>
          <a:xfrm rot="5400000">
            <a:off x="687600" y="566424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8" name="CustomShape 55"/>
          <p:cNvSpPr/>
          <p:nvPr/>
        </p:nvSpPr>
        <p:spPr>
          <a:xfrm rot="5400000">
            <a:off x="2456640" y="56628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" name="CustomShape 56"/>
          <p:cNvSpPr/>
          <p:nvPr/>
        </p:nvSpPr>
        <p:spPr>
          <a:xfrm rot="5400000">
            <a:off x="2275560" y="56628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CustomShape 57"/>
          <p:cNvSpPr/>
          <p:nvPr/>
        </p:nvSpPr>
        <p:spPr>
          <a:xfrm rot="5400000">
            <a:off x="2804040" y="56628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1" name="CustomShape 58"/>
          <p:cNvSpPr/>
          <p:nvPr/>
        </p:nvSpPr>
        <p:spPr>
          <a:xfrm rot="5400000">
            <a:off x="2622600" y="56628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CustomShape 59"/>
          <p:cNvSpPr/>
          <p:nvPr/>
        </p:nvSpPr>
        <p:spPr>
          <a:xfrm rot="5400000">
            <a:off x="1762560" y="58104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3" name="CustomShape 60"/>
          <p:cNvSpPr/>
          <p:nvPr/>
        </p:nvSpPr>
        <p:spPr>
          <a:xfrm rot="5400000">
            <a:off x="1581480" y="58104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CustomShape 61"/>
          <p:cNvSpPr/>
          <p:nvPr/>
        </p:nvSpPr>
        <p:spPr>
          <a:xfrm rot="5400000">
            <a:off x="1400400" y="58104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CustomShape 62"/>
          <p:cNvSpPr/>
          <p:nvPr/>
        </p:nvSpPr>
        <p:spPr>
          <a:xfrm rot="5400000">
            <a:off x="1218960" y="58104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CustomShape 63"/>
          <p:cNvSpPr/>
          <p:nvPr/>
        </p:nvSpPr>
        <p:spPr>
          <a:xfrm rot="5400000">
            <a:off x="1037880" y="58104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7" name="CustomShape 64"/>
          <p:cNvSpPr/>
          <p:nvPr/>
        </p:nvSpPr>
        <p:spPr>
          <a:xfrm rot="5400000">
            <a:off x="2109600" y="58104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8" name="CustomShape 65"/>
          <p:cNvSpPr/>
          <p:nvPr/>
        </p:nvSpPr>
        <p:spPr>
          <a:xfrm rot="5400000">
            <a:off x="1928520" y="58104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CustomShape 66"/>
          <p:cNvSpPr/>
          <p:nvPr/>
        </p:nvSpPr>
        <p:spPr>
          <a:xfrm rot="5400000">
            <a:off x="861120" y="581148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CustomShape 67"/>
          <p:cNvSpPr/>
          <p:nvPr/>
        </p:nvSpPr>
        <p:spPr>
          <a:xfrm rot="5400000">
            <a:off x="687600" y="581148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CustomShape 68"/>
          <p:cNvSpPr/>
          <p:nvPr/>
        </p:nvSpPr>
        <p:spPr>
          <a:xfrm rot="5400000">
            <a:off x="2453040" y="58104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CustomShape 69"/>
          <p:cNvSpPr/>
          <p:nvPr/>
        </p:nvSpPr>
        <p:spPr>
          <a:xfrm rot="5400000">
            <a:off x="2271960" y="58104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3" name="CustomShape 70"/>
          <p:cNvSpPr/>
          <p:nvPr/>
        </p:nvSpPr>
        <p:spPr>
          <a:xfrm rot="5400000">
            <a:off x="2800080" y="58104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4" name="CustomShape 71"/>
          <p:cNvSpPr/>
          <p:nvPr/>
        </p:nvSpPr>
        <p:spPr>
          <a:xfrm rot="5400000">
            <a:off x="2619000" y="5810400"/>
            <a:ext cx="61560" cy="60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5" name="TextShape 72"/>
          <p:cNvSpPr txBox="1"/>
          <p:nvPr/>
        </p:nvSpPr>
        <p:spPr>
          <a:xfrm>
            <a:off x="1823760" y="1523880"/>
            <a:ext cx="8628480" cy="22244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6000" b="0" strike="noStrike" spc="-1">
                <a:solidFill>
                  <a:srgbClr val="FFFFFF"/>
                </a:solidFill>
                <a:latin typeface="Calibri Light"/>
              </a:rPr>
              <a:t>Koniec</a:t>
            </a:r>
            <a:endParaRPr lang="pl-PL" sz="6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26" name="Model 3D 7"/>
          <p:cNvPicPr/>
          <p:nvPr/>
        </p:nvPicPr>
        <p:blipFill>
          <a:blip r:embed="rId2"/>
          <a:stretch/>
        </p:blipFill>
        <p:spPr>
          <a:xfrm>
            <a:off x="7393680" y="1337040"/>
            <a:ext cx="2446920" cy="428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mph" presetSubtype="409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11" dur="2000" fill="hold"/>
                                        <p:tgtEl>
                                          <p:spTgt spid="32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120">
                                          <p:val>
                                            <p:boolVal val="0"/>
                                          </p:val>
                                        </p:tav>
                                        <p:tav tm="2250">
                                          <p:val>
                                            <p:boolVal val="0"/>
                                          </p:val>
                                        </p:tav>
                                        <p:tav tm="3370">
                                          <p:val>
                                            <p:boolVal val="0"/>
                                          </p:val>
                                        </p:tav>
                                        <p:tav tm="4490">
                                          <p:val>
                                            <p:boolVal val="0"/>
                                          </p:val>
                                        </p:tav>
                                        <p:tav tm="5620">
                                          <p:val>
                                            <p:boolVal val="0"/>
                                          </p:val>
                                        </p:tav>
                                        <p:tav tm="6740">
                                          <p:val>
                                            <p:boolVal val="0"/>
                                          </p:val>
                                        </p:tav>
                                        <p:tav tm="7870">
                                          <p:val>
                                            <p:boolVal val="0"/>
                                          </p:val>
                                        </p:tav>
                                        <p:tav tm="8990">
                                          <p:val>
                                            <p:boolVal val="0"/>
                                          </p:val>
                                        </p:tav>
                                        <p:tav tm="10110">
                                          <p:val>
                                            <p:boolVal val="0"/>
                                          </p:val>
                                        </p:tav>
                                        <p:tav tm="11240">
                                          <p:val>
                                            <p:boolVal val="0"/>
                                          </p:val>
                                        </p:tav>
                                        <p:tav tm="12360">
                                          <p:val>
                                            <p:boolVal val="0"/>
                                          </p:val>
                                        </p:tav>
                                        <p:tav tm="13480">
                                          <p:val>
                                            <p:boolVal val="0"/>
                                          </p:val>
                                        </p:tav>
                                        <p:tav tm="14610">
                                          <p:val>
                                            <p:boolVal val="0"/>
                                          </p:val>
                                        </p:tav>
                                        <p:tav tm="15730">
                                          <p:val>
                                            <p:boolVal val="0"/>
                                          </p:val>
                                        </p:tav>
                                        <p:tav tm="16850">
                                          <p:val>
                                            <p:boolVal val="0"/>
                                          </p:val>
                                        </p:tav>
                                        <p:tav tm="17980">
                                          <p:val>
                                            <p:boolVal val="0"/>
                                          </p:val>
                                        </p:tav>
                                        <p:tav tm="19100">
                                          <p:val>
                                            <p:boolVal val="0"/>
                                          </p:val>
                                        </p:tav>
                                        <p:tav tm="20220">
                                          <p:val>
                                            <p:boolVal val="0"/>
                                          </p:val>
                                        </p:tav>
                                        <p:tav tm="21350">
                                          <p:val>
                                            <p:boolVal val="0"/>
                                          </p:val>
                                        </p:tav>
                                        <p:tav tm="22470">
                                          <p:val>
                                            <p:boolVal val="0"/>
                                          </p:val>
                                        </p:tav>
                                        <p:tav tm="23600">
                                          <p:val>
                                            <p:boolVal val="0"/>
                                          </p:val>
                                        </p:tav>
                                        <p:tav tm="24720">
                                          <p:val>
                                            <p:boolVal val="0"/>
                                          </p:val>
                                        </p:tav>
                                        <p:tav tm="25840">
                                          <p:val>
                                            <p:boolVal val="0"/>
                                          </p:val>
                                        </p:tav>
                                        <p:tav tm="26970">
                                          <p:val>
                                            <p:boolVal val="0"/>
                                          </p:val>
                                        </p:tav>
                                        <p:tav tm="28090">
                                          <p:val>
                                            <p:boolVal val="0"/>
                                          </p:val>
                                        </p:tav>
                                        <p:tav tm="29210">
                                          <p:val>
                                            <p:boolVal val="0"/>
                                          </p:val>
                                        </p:tav>
                                        <p:tav tm="30340">
                                          <p:val>
                                            <p:boolVal val="0"/>
                                          </p:val>
                                        </p:tav>
                                        <p:tav tm="31460">
                                          <p:val>
                                            <p:boolVal val="0"/>
                                          </p:val>
                                        </p:tav>
                                        <p:tav tm="32579">
                                          <p:val>
                                            <p:boolVal val="0"/>
                                          </p:val>
                                        </p:tav>
                                        <p:tav tm="33710">
                                          <p:val>
                                            <p:boolVal val="0"/>
                                          </p:val>
                                        </p:tav>
                                        <p:tav tm="34830">
                                          <p:val>
                                            <p:boolVal val="0"/>
                                          </p:val>
                                        </p:tav>
                                        <p:tav tm="35960">
                                          <p:val>
                                            <p:boolVal val="0"/>
                                          </p:val>
                                        </p:tav>
                                        <p:tav tm="37080">
                                          <p:val>
                                            <p:boolVal val="0"/>
                                          </p:val>
                                        </p:tav>
                                        <p:tav tm="38200">
                                          <p:val>
                                            <p:boolVal val="0"/>
                                          </p:val>
                                        </p:tav>
                                        <p:tav tm="39330">
                                          <p:val>
                                            <p:boolVal val="0"/>
                                          </p:val>
                                        </p:tav>
                                        <p:tav tm="40450">
                                          <p:val>
                                            <p:boolVal val="0"/>
                                          </p:val>
                                        </p:tav>
                                        <p:tav tm="41570">
                                          <p:val>
                                            <p:boolVal val="0"/>
                                          </p:val>
                                        </p:tav>
                                        <p:tav tm="42700">
                                          <p:val>
                                            <p:boolVal val="0"/>
                                          </p:val>
                                        </p:tav>
                                        <p:tav tm="43820">
                                          <p:val>
                                            <p:boolVal val="0"/>
                                          </p:val>
                                        </p:tav>
                                        <p:tav tm="44940">
                                          <p:val>
                                            <p:boolVal val="0"/>
                                          </p:val>
                                        </p:tav>
                                        <p:tav tm="46070">
                                          <p:val>
                                            <p:boolVal val="0"/>
                                          </p:val>
                                        </p:tav>
                                        <p:tav tm="47190">
                                          <p:val>
                                            <p:boolVal val="0"/>
                                          </p:val>
                                        </p:tav>
                                        <p:tav tm="48310">
                                          <p:val>
                                            <p:boolVal val="0"/>
                                          </p:val>
                                        </p:tav>
                                        <p:tav tm="49440">
                                          <p:val>
                                            <p:boolVal val="0"/>
                                          </p:val>
                                        </p:tav>
                                        <p:tav tm="50560">
                                          <p:val>
                                            <p:boolVal val="0"/>
                                          </p:val>
                                        </p:tav>
                                        <p:tav tm="51690">
                                          <p:val>
                                            <p:boolVal val="0"/>
                                          </p:val>
                                        </p:tav>
                                        <p:tav tm="52810">
                                          <p:val>
                                            <p:boolVal val="0"/>
                                          </p:val>
                                        </p:tav>
                                        <p:tav tm="53930">
                                          <p:val>
                                            <p:boolVal val="0"/>
                                          </p:val>
                                        </p:tav>
                                        <p:tav tm="55060">
                                          <p:val>
                                            <p:boolVal val="0"/>
                                          </p:val>
                                        </p:tav>
                                        <p:tav tm="56180">
                                          <p:val>
                                            <p:boolVal val="0"/>
                                          </p:val>
                                        </p:tav>
                                        <p:tav tm="57299">
                                          <p:val>
                                            <p:boolVal val="0"/>
                                          </p:val>
                                        </p:tav>
                                        <p:tav tm="58430">
                                          <p:val>
                                            <p:boolVal val="0"/>
                                          </p:val>
                                        </p:tav>
                                        <p:tav tm="59550">
                                          <p:val>
                                            <p:boolVal val="0"/>
                                          </p:val>
                                        </p:tav>
                                        <p:tav tm="60670">
                                          <p:val>
                                            <p:boolVal val="0"/>
                                          </p:val>
                                        </p:tav>
                                        <p:tav tm="61800">
                                          <p:val>
                                            <p:boolVal val="0"/>
                                          </p:val>
                                        </p:tav>
                                        <p:tav tm="62920">
                                          <p:val>
                                            <p:boolVal val="0"/>
                                          </p:val>
                                        </p:tav>
                                        <p:tav tm="64040">
                                          <p:val>
                                            <p:boolVal val="0"/>
                                          </p:val>
                                        </p:tav>
                                        <p:tav tm="65169">
                                          <p:val>
                                            <p:boolVal val="0"/>
                                          </p:val>
                                        </p:tav>
                                        <p:tav tm="66290">
                                          <p:val>
                                            <p:boolVal val="0"/>
                                          </p:val>
                                        </p:tav>
                                        <p:tav tm="67420">
                                          <p:val>
                                            <p:boolVal val="0"/>
                                          </p:val>
                                        </p:tav>
                                        <p:tav tm="68540">
                                          <p:val>
                                            <p:boolVal val="0"/>
                                          </p:val>
                                        </p:tav>
                                        <p:tav tm="69660">
                                          <p:val>
                                            <p:boolVal val="0"/>
                                          </p:val>
                                        </p:tav>
                                        <p:tav tm="70790">
                                          <p:val>
                                            <p:boolVal val="0"/>
                                          </p:val>
                                        </p:tav>
                                        <p:tav tm="71910">
                                          <p:val>
                                            <p:boolVal val="0"/>
                                          </p:val>
                                        </p:tav>
                                        <p:tav tm="73030">
                                          <p:val>
                                            <p:boolVal val="0"/>
                                          </p:val>
                                        </p:tav>
                                        <p:tav tm="74160">
                                          <p:val>
                                            <p:boolVal val="0"/>
                                          </p:val>
                                        </p:tav>
                                        <p:tav tm="75280">
                                          <p:val>
                                            <p:boolVal val="0"/>
                                          </p:val>
                                        </p:tav>
                                        <p:tav tm="76400">
                                          <p:val>
                                            <p:boolVal val="0"/>
                                          </p:val>
                                        </p:tav>
                                        <p:tav tm="77530">
                                          <p:val>
                                            <p:boolVal val="0"/>
                                          </p:val>
                                        </p:tav>
                                        <p:tav tm="78650">
                                          <p:val>
                                            <p:boolVal val="0"/>
                                          </p:val>
                                        </p:tav>
                                        <p:tav tm="79780">
                                          <p:val>
                                            <p:boolVal val="0"/>
                                          </p:val>
                                        </p:tav>
                                        <p:tav tm="80900">
                                          <p:val>
                                            <p:boolVal val="0"/>
                                          </p:val>
                                        </p:tav>
                                        <p:tav tm="82020">
                                          <p:val>
                                            <p:boolVal val="0"/>
                                          </p:val>
                                        </p:tav>
                                        <p:tav tm="83150">
                                          <p:val>
                                            <p:boolVal val="0"/>
                                          </p:val>
                                        </p:tav>
                                        <p:tav tm="84270">
                                          <p:val>
                                            <p:boolVal val="0"/>
                                          </p:val>
                                        </p:tav>
                                        <p:tav tm="85390">
                                          <p:val>
                                            <p:boolVal val="0"/>
                                          </p:val>
                                        </p:tav>
                                        <p:tav tm="86520">
                                          <p:val>
                                            <p:boolVal val="0"/>
                                          </p:val>
                                        </p:tav>
                                        <p:tav tm="87640">
                                          <p:val>
                                            <p:boolVal val="0"/>
                                          </p:val>
                                        </p:tav>
                                        <p:tav tm="88760">
                                          <p:val>
                                            <p:boolVal val="0"/>
                                          </p:val>
                                        </p:tav>
                                        <p:tav tm="89890">
                                          <p:val>
                                            <p:boolVal val="0"/>
                                          </p:val>
                                        </p:tav>
                                        <p:tav tm="91010">
                                          <p:val>
                                            <p:boolVal val="0"/>
                                          </p:val>
                                        </p:tav>
                                        <p:tav tm="92130">
                                          <p:val>
                                            <p:boolVal val="0"/>
                                          </p:val>
                                        </p:tav>
                                        <p:tav tm="93260">
                                          <p:val>
                                            <p:boolVal val="0"/>
                                          </p:val>
                                        </p:tav>
                                        <p:tav tm="94380">
                                          <p:val>
                                            <p:boolVal val="0"/>
                                          </p:val>
                                        </p:tav>
                                        <p:tav tm="95510">
                                          <p:val>
                                            <p:boolVal val="0"/>
                                          </p:val>
                                        </p:tav>
                                        <p:tav tm="96630">
                                          <p:val>
                                            <p:boolVal val="0"/>
                                          </p:val>
                                        </p:tav>
                                        <p:tav tm="97750">
                                          <p:val>
                                            <p:boolVal val="0"/>
                                          </p:val>
                                        </p:tav>
                                        <p:tav tm="9888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2" dur="2000" fill="hold"/>
                                        <p:tgtEl>
                                          <p:spTgt spid="32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120">
                                          <p:val>
                                            <p:boolVal val="0"/>
                                          </p:val>
                                        </p:tav>
                                        <p:tav tm="2250">
                                          <p:val>
                                            <p:boolVal val="0"/>
                                          </p:val>
                                        </p:tav>
                                        <p:tav tm="3370">
                                          <p:val>
                                            <p:boolVal val="0"/>
                                          </p:val>
                                        </p:tav>
                                        <p:tav tm="4490">
                                          <p:val>
                                            <p:boolVal val="0"/>
                                          </p:val>
                                        </p:tav>
                                        <p:tav tm="5620">
                                          <p:val>
                                            <p:boolVal val="0"/>
                                          </p:val>
                                        </p:tav>
                                        <p:tav tm="6740">
                                          <p:val>
                                            <p:boolVal val="0"/>
                                          </p:val>
                                        </p:tav>
                                        <p:tav tm="7870">
                                          <p:val>
                                            <p:boolVal val="0"/>
                                          </p:val>
                                        </p:tav>
                                        <p:tav tm="8990">
                                          <p:val>
                                            <p:boolVal val="0"/>
                                          </p:val>
                                        </p:tav>
                                        <p:tav tm="10110">
                                          <p:val>
                                            <p:boolVal val="0"/>
                                          </p:val>
                                        </p:tav>
                                        <p:tav tm="11240">
                                          <p:val>
                                            <p:boolVal val="0"/>
                                          </p:val>
                                        </p:tav>
                                        <p:tav tm="12360">
                                          <p:val>
                                            <p:boolVal val="0"/>
                                          </p:val>
                                        </p:tav>
                                        <p:tav tm="13480">
                                          <p:val>
                                            <p:boolVal val="0"/>
                                          </p:val>
                                        </p:tav>
                                        <p:tav tm="14610">
                                          <p:val>
                                            <p:boolVal val="0"/>
                                          </p:val>
                                        </p:tav>
                                        <p:tav tm="15730">
                                          <p:val>
                                            <p:boolVal val="0"/>
                                          </p:val>
                                        </p:tav>
                                        <p:tav tm="16850">
                                          <p:val>
                                            <p:boolVal val="0"/>
                                          </p:val>
                                        </p:tav>
                                        <p:tav tm="17980">
                                          <p:val>
                                            <p:boolVal val="0"/>
                                          </p:val>
                                        </p:tav>
                                        <p:tav tm="19100">
                                          <p:val>
                                            <p:boolVal val="0"/>
                                          </p:val>
                                        </p:tav>
                                        <p:tav tm="20220">
                                          <p:val>
                                            <p:boolVal val="0"/>
                                          </p:val>
                                        </p:tav>
                                        <p:tav tm="21350">
                                          <p:val>
                                            <p:boolVal val="0"/>
                                          </p:val>
                                        </p:tav>
                                        <p:tav tm="22470">
                                          <p:val>
                                            <p:boolVal val="0"/>
                                          </p:val>
                                        </p:tav>
                                        <p:tav tm="23600">
                                          <p:val>
                                            <p:boolVal val="0"/>
                                          </p:val>
                                        </p:tav>
                                        <p:tav tm="24720">
                                          <p:val>
                                            <p:boolVal val="0"/>
                                          </p:val>
                                        </p:tav>
                                        <p:tav tm="25840">
                                          <p:val>
                                            <p:boolVal val="0"/>
                                          </p:val>
                                        </p:tav>
                                        <p:tav tm="26970">
                                          <p:val>
                                            <p:boolVal val="0"/>
                                          </p:val>
                                        </p:tav>
                                        <p:tav tm="28090">
                                          <p:val>
                                            <p:boolVal val="0"/>
                                          </p:val>
                                        </p:tav>
                                        <p:tav tm="29210">
                                          <p:val>
                                            <p:boolVal val="0"/>
                                          </p:val>
                                        </p:tav>
                                        <p:tav tm="30340">
                                          <p:val>
                                            <p:boolVal val="0"/>
                                          </p:val>
                                        </p:tav>
                                        <p:tav tm="31460">
                                          <p:val>
                                            <p:boolVal val="0"/>
                                          </p:val>
                                        </p:tav>
                                        <p:tav tm="32579">
                                          <p:val>
                                            <p:boolVal val="0"/>
                                          </p:val>
                                        </p:tav>
                                        <p:tav tm="33710">
                                          <p:val>
                                            <p:boolVal val="0"/>
                                          </p:val>
                                        </p:tav>
                                        <p:tav tm="34830">
                                          <p:val>
                                            <p:boolVal val="0"/>
                                          </p:val>
                                        </p:tav>
                                        <p:tav tm="35960">
                                          <p:val>
                                            <p:boolVal val="0"/>
                                          </p:val>
                                        </p:tav>
                                        <p:tav tm="37080">
                                          <p:val>
                                            <p:boolVal val="0"/>
                                          </p:val>
                                        </p:tav>
                                        <p:tav tm="38200">
                                          <p:val>
                                            <p:boolVal val="0"/>
                                          </p:val>
                                        </p:tav>
                                        <p:tav tm="39330">
                                          <p:val>
                                            <p:boolVal val="0"/>
                                          </p:val>
                                        </p:tav>
                                        <p:tav tm="40450">
                                          <p:val>
                                            <p:boolVal val="0"/>
                                          </p:val>
                                        </p:tav>
                                        <p:tav tm="41570">
                                          <p:val>
                                            <p:boolVal val="0"/>
                                          </p:val>
                                        </p:tav>
                                        <p:tav tm="42700">
                                          <p:val>
                                            <p:boolVal val="0"/>
                                          </p:val>
                                        </p:tav>
                                        <p:tav tm="43820">
                                          <p:val>
                                            <p:boolVal val="0"/>
                                          </p:val>
                                        </p:tav>
                                        <p:tav tm="44940">
                                          <p:val>
                                            <p:boolVal val="0"/>
                                          </p:val>
                                        </p:tav>
                                        <p:tav tm="46070">
                                          <p:val>
                                            <p:boolVal val="0"/>
                                          </p:val>
                                        </p:tav>
                                        <p:tav tm="47190">
                                          <p:val>
                                            <p:boolVal val="0"/>
                                          </p:val>
                                        </p:tav>
                                        <p:tav tm="48310">
                                          <p:val>
                                            <p:boolVal val="0"/>
                                          </p:val>
                                        </p:tav>
                                        <p:tav tm="49440">
                                          <p:val>
                                            <p:boolVal val="0"/>
                                          </p:val>
                                        </p:tav>
                                        <p:tav tm="50560">
                                          <p:val>
                                            <p:boolVal val="0"/>
                                          </p:val>
                                        </p:tav>
                                        <p:tav tm="51690">
                                          <p:val>
                                            <p:boolVal val="0"/>
                                          </p:val>
                                        </p:tav>
                                        <p:tav tm="52810">
                                          <p:val>
                                            <p:boolVal val="0"/>
                                          </p:val>
                                        </p:tav>
                                        <p:tav tm="53930">
                                          <p:val>
                                            <p:boolVal val="0"/>
                                          </p:val>
                                        </p:tav>
                                        <p:tav tm="55060">
                                          <p:val>
                                            <p:boolVal val="0"/>
                                          </p:val>
                                        </p:tav>
                                        <p:tav tm="56180">
                                          <p:val>
                                            <p:boolVal val="0"/>
                                          </p:val>
                                        </p:tav>
                                        <p:tav tm="57299">
                                          <p:val>
                                            <p:boolVal val="0"/>
                                          </p:val>
                                        </p:tav>
                                        <p:tav tm="58430">
                                          <p:val>
                                            <p:boolVal val="0"/>
                                          </p:val>
                                        </p:tav>
                                        <p:tav tm="59550">
                                          <p:val>
                                            <p:boolVal val="0"/>
                                          </p:val>
                                        </p:tav>
                                        <p:tav tm="60670">
                                          <p:val>
                                            <p:boolVal val="0"/>
                                          </p:val>
                                        </p:tav>
                                        <p:tav tm="61800">
                                          <p:val>
                                            <p:boolVal val="0"/>
                                          </p:val>
                                        </p:tav>
                                        <p:tav tm="62920">
                                          <p:val>
                                            <p:boolVal val="0"/>
                                          </p:val>
                                        </p:tav>
                                        <p:tav tm="64040">
                                          <p:val>
                                            <p:boolVal val="0"/>
                                          </p:val>
                                        </p:tav>
                                        <p:tav tm="65169">
                                          <p:val>
                                            <p:boolVal val="0"/>
                                          </p:val>
                                        </p:tav>
                                        <p:tav tm="66290">
                                          <p:val>
                                            <p:boolVal val="0"/>
                                          </p:val>
                                        </p:tav>
                                        <p:tav tm="67420">
                                          <p:val>
                                            <p:boolVal val="0"/>
                                          </p:val>
                                        </p:tav>
                                        <p:tav tm="68540">
                                          <p:val>
                                            <p:boolVal val="0"/>
                                          </p:val>
                                        </p:tav>
                                        <p:tav tm="69660">
                                          <p:val>
                                            <p:boolVal val="0"/>
                                          </p:val>
                                        </p:tav>
                                        <p:tav tm="70790">
                                          <p:val>
                                            <p:boolVal val="0"/>
                                          </p:val>
                                        </p:tav>
                                        <p:tav tm="71910">
                                          <p:val>
                                            <p:boolVal val="0"/>
                                          </p:val>
                                        </p:tav>
                                        <p:tav tm="73030">
                                          <p:val>
                                            <p:boolVal val="0"/>
                                          </p:val>
                                        </p:tav>
                                        <p:tav tm="74160">
                                          <p:val>
                                            <p:boolVal val="0"/>
                                          </p:val>
                                        </p:tav>
                                        <p:tav tm="75280">
                                          <p:val>
                                            <p:boolVal val="0"/>
                                          </p:val>
                                        </p:tav>
                                        <p:tav tm="76400">
                                          <p:val>
                                            <p:boolVal val="0"/>
                                          </p:val>
                                        </p:tav>
                                        <p:tav tm="77530">
                                          <p:val>
                                            <p:boolVal val="0"/>
                                          </p:val>
                                        </p:tav>
                                        <p:tav tm="78650">
                                          <p:val>
                                            <p:boolVal val="0"/>
                                          </p:val>
                                        </p:tav>
                                        <p:tav tm="79780">
                                          <p:val>
                                            <p:boolVal val="0"/>
                                          </p:val>
                                        </p:tav>
                                        <p:tav tm="80900">
                                          <p:val>
                                            <p:boolVal val="0"/>
                                          </p:val>
                                        </p:tav>
                                        <p:tav tm="82020">
                                          <p:val>
                                            <p:boolVal val="0"/>
                                          </p:val>
                                        </p:tav>
                                        <p:tav tm="83150">
                                          <p:val>
                                            <p:boolVal val="0"/>
                                          </p:val>
                                        </p:tav>
                                        <p:tav tm="84270">
                                          <p:val>
                                            <p:boolVal val="0"/>
                                          </p:val>
                                        </p:tav>
                                        <p:tav tm="85390">
                                          <p:val>
                                            <p:boolVal val="0"/>
                                          </p:val>
                                        </p:tav>
                                        <p:tav tm="86520">
                                          <p:val>
                                            <p:boolVal val="0"/>
                                          </p:val>
                                        </p:tav>
                                        <p:tav tm="87640">
                                          <p:val>
                                            <p:boolVal val="0"/>
                                          </p:val>
                                        </p:tav>
                                        <p:tav tm="88760">
                                          <p:val>
                                            <p:boolVal val="0"/>
                                          </p:val>
                                        </p:tav>
                                        <p:tav tm="89890">
                                          <p:val>
                                            <p:boolVal val="0"/>
                                          </p:val>
                                        </p:tav>
                                        <p:tav tm="91010">
                                          <p:val>
                                            <p:boolVal val="0"/>
                                          </p:val>
                                        </p:tav>
                                        <p:tav tm="92130">
                                          <p:val>
                                            <p:boolVal val="0"/>
                                          </p:val>
                                        </p:tav>
                                        <p:tav tm="93260">
                                          <p:val>
                                            <p:boolVal val="0"/>
                                          </p:val>
                                        </p:tav>
                                        <p:tav tm="94380">
                                          <p:val>
                                            <p:boolVal val="0"/>
                                          </p:val>
                                        </p:tav>
                                        <p:tav tm="95510">
                                          <p:val>
                                            <p:boolVal val="0"/>
                                          </p:val>
                                        </p:tav>
                                        <p:tav tm="96630">
                                          <p:val>
                                            <p:boolVal val="0"/>
                                          </p:val>
                                        </p:tav>
                                        <p:tav tm="97750">
                                          <p:val>
                                            <p:boolVal val="0"/>
                                          </p:val>
                                        </p:tav>
                                        <p:tav tm="9888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3" dur="2000" fill="hold"/>
                                        <p:tgtEl>
                                          <p:spTgt spid="32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120">
                                          <p:val>
                                            <p:boolVal val="0"/>
                                          </p:val>
                                        </p:tav>
                                        <p:tav tm="2250">
                                          <p:val>
                                            <p:boolVal val="0"/>
                                          </p:val>
                                        </p:tav>
                                        <p:tav tm="3370">
                                          <p:val>
                                            <p:boolVal val="0"/>
                                          </p:val>
                                        </p:tav>
                                        <p:tav tm="4490">
                                          <p:val>
                                            <p:boolVal val="0"/>
                                          </p:val>
                                        </p:tav>
                                        <p:tav tm="5620">
                                          <p:val>
                                            <p:boolVal val="0"/>
                                          </p:val>
                                        </p:tav>
                                        <p:tav tm="6740">
                                          <p:val>
                                            <p:boolVal val="0"/>
                                          </p:val>
                                        </p:tav>
                                        <p:tav tm="7870">
                                          <p:val>
                                            <p:boolVal val="0"/>
                                          </p:val>
                                        </p:tav>
                                        <p:tav tm="8990">
                                          <p:val>
                                            <p:boolVal val="0"/>
                                          </p:val>
                                        </p:tav>
                                        <p:tav tm="10110">
                                          <p:val>
                                            <p:boolVal val="0"/>
                                          </p:val>
                                        </p:tav>
                                        <p:tav tm="11240">
                                          <p:val>
                                            <p:boolVal val="0"/>
                                          </p:val>
                                        </p:tav>
                                        <p:tav tm="12360">
                                          <p:val>
                                            <p:boolVal val="0"/>
                                          </p:val>
                                        </p:tav>
                                        <p:tav tm="13480">
                                          <p:val>
                                            <p:boolVal val="0"/>
                                          </p:val>
                                        </p:tav>
                                        <p:tav tm="14610">
                                          <p:val>
                                            <p:boolVal val="0"/>
                                          </p:val>
                                        </p:tav>
                                        <p:tav tm="15730">
                                          <p:val>
                                            <p:boolVal val="0"/>
                                          </p:val>
                                        </p:tav>
                                        <p:tav tm="16850">
                                          <p:val>
                                            <p:boolVal val="0"/>
                                          </p:val>
                                        </p:tav>
                                        <p:tav tm="17980">
                                          <p:val>
                                            <p:boolVal val="0"/>
                                          </p:val>
                                        </p:tav>
                                        <p:tav tm="19100">
                                          <p:val>
                                            <p:boolVal val="0"/>
                                          </p:val>
                                        </p:tav>
                                        <p:tav tm="20220">
                                          <p:val>
                                            <p:boolVal val="0"/>
                                          </p:val>
                                        </p:tav>
                                        <p:tav tm="21350">
                                          <p:val>
                                            <p:boolVal val="0"/>
                                          </p:val>
                                        </p:tav>
                                        <p:tav tm="22470">
                                          <p:val>
                                            <p:boolVal val="0"/>
                                          </p:val>
                                        </p:tav>
                                        <p:tav tm="23600">
                                          <p:val>
                                            <p:boolVal val="0"/>
                                          </p:val>
                                        </p:tav>
                                        <p:tav tm="24720">
                                          <p:val>
                                            <p:boolVal val="0"/>
                                          </p:val>
                                        </p:tav>
                                        <p:tav tm="25840">
                                          <p:val>
                                            <p:boolVal val="0"/>
                                          </p:val>
                                        </p:tav>
                                        <p:tav tm="26970">
                                          <p:val>
                                            <p:boolVal val="0"/>
                                          </p:val>
                                        </p:tav>
                                        <p:tav tm="28090">
                                          <p:val>
                                            <p:boolVal val="0"/>
                                          </p:val>
                                        </p:tav>
                                        <p:tav tm="29210">
                                          <p:val>
                                            <p:boolVal val="0"/>
                                          </p:val>
                                        </p:tav>
                                        <p:tav tm="30340">
                                          <p:val>
                                            <p:boolVal val="0"/>
                                          </p:val>
                                        </p:tav>
                                        <p:tav tm="31460">
                                          <p:val>
                                            <p:boolVal val="0"/>
                                          </p:val>
                                        </p:tav>
                                        <p:tav tm="32579">
                                          <p:val>
                                            <p:boolVal val="0"/>
                                          </p:val>
                                        </p:tav>
                                        <p:tav tm="33710">
                                          <p:val>
                                            <p:boolVal val="0"/>
                                          </p:val>
                                        </p:tav>
                                        <p:tav tm="34830">
                                          <p:val>
                                            <p:boolVal val="0"/>
                                          </p:val>
                                        </p:tav>
                                        <p:tav tm="35960">
                                          <p:val>
                                            <p:boolVal val="0"/>
                                          </p:val>
                                        </p:tav>
                                        <p:tav tm="37080">
                                          <p:val>
                                            <p:boolVal val="0"/>
                                          </p:val>
                                        </p:tav>
                                        <p:tav tm="38200">
                                          <p:val>
                                            <p:boolVal val="0"/>
                                          </p:val>
                                        </p:tav>
                                        <p:tav tm="39330">
                                          <p:val>
                                            <p:boolVal val="0"/>
                                          </p:val>
                                        </p:tav>
                                        <p:tav tm="40450">
                                          <p:val>
                                            <p:boolVal val="0"/>
                                          </p:val>
                                        </p:tav>
                                        <p:tav tm="41570">
                                          <p:val>
                                            <p:boolVal val="0"/>
                                          </p:val>
                                        </p:tav>
                                        <p:tav tm="42700">
                                          <p:val>
                                            <p:boolVal val="0"/>
                                          </p:val>
                                        </p:tav>
                                        <p:tav tm="43820">
                                          <p:val>
                                            <p:boolVal val="0"/>
                                          </p:val>
                                        </p:tav>
                                        <p:tav tm="44940">
                                          <p:val>
                                            <p:boolVal val="0"/>
                                          </p:val>
                                        </p:tav>
                                        <p:tav tm="46070">
                                          <p:val>
                                            <p:boolVal val="0"/>
                                          </p:val>
                                        </p:tav>
                                        <p:tav tm="47190">
                                          <p:val>
                                            <p:boolVal val="0"/>
                                          </p:val>
                                        </p:tav>
                                        <p:tav tm="48310">
                                          <p:val>
                                            <p:boolVal val="0"/>
                                          </p:val>
                                        </p:tav>
                                        <p:tav tm="49440">
                                          <p:val>
                                            <p:boolVal val="0"/>
                                          </p:val>
                                        </p:tav>
                                        <p:tav tm="50560">
                                          <p:val>
                                            <p:boolVal val="0"/>
                                          </p:val>
                                        </p:tav>
                                        <p:tav tm="51690">
                                          <p:val>
                                            <p:boolVal val="0"/>
                                          </p:val>
                                        </p:tav>
                                        <p:tav tm="52810">
                                          <p:val>
                                            <p:boolVal val="0"/>
                                          </p:val>
                                        </p:tav>
                                        <p:tav tm="53930">
                                          <p:val>
                                            <p:boolVal val="0"/>
                                          </p:val>
                                        </p:tav>
                                        <p:tav tm="55060">
                                          <p:val>
                                            <p:boolVal val="0"/>
                                          </p:val>
                                        </p:tav>
                                        <p:tav tm="56180">
                                          <p:val>
                                            <p:boolVal val="0"/>
                                          </p:val>
                                        </p:tav>
                                        <p:tav tm="57299">
                                          <p:val>
                                            <p:boolVal val="0"/>
                                          </p:val>
                                        </p:tav>
                                        <p:tav tm="58430">
                                          <p:val>
                                            <p:boolVal val="0"/>
                                          </p:val>
                                        </p:tav>
                                        <p:tav tm="59550">
                                          <p:val>
                                            <p:boolVal val="0"/>
                                          </p:val>
                                        </p:tav>
                                        <p:tav tm="60670">
                                          <p:val>
                                            <p:boolVal val="0"/>
                                          </p:val>
                                        </p:tav>
                                        <p:tav tm="61800">
                                          <p:val>
                                            <p:boolVal val="0"/>
                                          </p:val>
                                        </p:tav>
                                        <p:tav tm="62920">
                                          <p:val>
                                            <p:boolVal val="0"/>
                                          </p:val>
                                        </p:tav>
                                        <p:tav tm="64040">
                                          <p:val>
                                            <p:boolVal val="0"/>
                                          </p:val>
                                        </p:tav>
                                        <p:tav tm="65169">
                                          <p:val>
                                            <p:boolVal val="0"/>
                                          </p:val>
                                        </p:tav>
                                        <p:tav tm="66290">
                                          <p:val>
                                            <p:boolVal val="0"/>
                                          </p:val>
                                        </p:tav>
                                        <p:tav tm="67420">
                                          <p:val>
                                            <p:boolVal val="0"/>
                                          </p:val>
                                        </p:tav>
                                        <p:tav tm="68540">
                                          <p:val>
                                            <p:boolVal val="0"/>
                                          </p:val>
                                        </p:tav>
                                        <p:tav tm="69660">
                                          <p:val>
                                            <p:boolVal val="0"/>
                                          </p:val>
                                        </p:tav>
                                        <p:tav tm="70790">
                                          <p:val>
                                            <p:boolVal val="0"/>
                                          </p:val>
                                        </p:tav>
                                        <p:tav tm="71910">
                                          <p:val>
                                            <p:boolVal val="0"/>
                                          </p:val>
                                        </p:tav>
                                        <p:tav tm="73030">
                                          <p:val>
                                            <p:boolVal val="0"/>
                                          </p:val>
                                        </p:tav>
                                        <p:tav tm="74160">
                                          <p:val>
                                            <p:boolVal val="0"/>
                                          </p:val>
                                        </p:tav>
                                        <p:tav tm="75280">
                                          <p:val>
                                            <p:boolVal val="0"/>
                                          </p:val>
                                        </p:tav>
                                        <p:tav tm="76400">
                                          <p:val>
                                            <p:boolVal val="0"/>
                                          </p:val>
                                        </p:tav>
                                        <p:tav tm="77530">
                                          <p:val>
                                            <p:boolVal val="0"/>
                                          </p:val>
                                        </p:tav>
                                        <p:tav tm="78650">
                                          <p:val>
                                            <p:boolVal val="0"/>
                                          </p:val>
                                        </p:tav>
                                        <p:tav tm="79780">
                                          <p:val>
                                            <p:boolVal val="0"/>
                                          </p:val>
                                        </p:tav>
                                        <p:tav tm="80900">
                                          <p:val>
                                            <p:boolVal val="0"/>
                                          </p:val>
                                        </p:tav>
                                        <p:tav tm="82020">
                                          <p:val>
                                            <p:boolVal val="0"/>
                                          </p:val>
                                        </p:tav>
                                        <p:tav tm="83150">
                                          <p:val>
                                            <p:boolVal val="0"/>
                                          </p:val>
                                        </p:tav>
                                        <p:tav tm="84270">
                                          <p:val>
                                            <p:boolVal val="0"/>
                                          </p:val>
                                        </p:tav>
                                        <p:tav tm="85390">
                                          <p:val>
                                            <p:boolVal val="0"/>
                                          </p:val>
                                        </p:tav>
                                        <p:tav tm="86520">
                                          <p:val>
                                            <p:boolVal val="0"/>
                                          </p:val>
                                        </p:tav>
                                        <p:tav tm="87640">
                                          <p:val>
                                            <p:boolVal val="0"/>
                                          </p:val>
                                        </p:tav>
                                        <p:tav tm="88760">
                                          <p:val>
                                            <p:boolVal val="0"/>
                                          </p:val>
                                        </p:tav>
                                        <p:tav tm="89890">
                                          <p:val>
                                            <p:boolVal val="0"/>
                                          </p:val>
                                        </p:tav>
                                        <p:tav tm="91010">
                                          <p:val>
                                            <p:boolVal val="0"/>
                                          </p:val>
                                        </p:tav>
                                        <p:tav tm="92130">
                                          <p:val>
                                            <p:boolVal val="0"/>
                                          </p:val>
                                        </p:tav>
                                        <p:tav tm="93260">
                                          <p:val>
                                            <p:boolVal val="0"/>
                                          </p:val>
                                        </p:tav>
                                        <p:tav tm="94380">
                                          <p:val>
                                            <p:boolVal val="0"/>
                                          </p:val>
                                        </p:tav>
                                        <p:tav tm="95510">
                                          <p:val>
                                            <p:boolVal val="0"/>
                                          </p:val>
                                        </p:tav>
                                        <p:tav tm="96630">
                                          <p:val>
                                            <p:boolVal val="0"/>
                                          </p:val>
                                        </p:tav>
                                        <p:tav tm="97750">
                                          <p:val>
                                            <p:boolVal val="0"/>
                                          </p:val>
                                        </p:tav>
                                        <p:tav tm="9888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4" dur="2000" fill="hold"/>
                                        <p:tgtEl>
                                          <p:spTgt spid="32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120">
                                          <p:val>
                                            <p:boolVal val="0"/>
                                          </p:val>
                                        </p:tav>
                                        <p:tav tm="2250">
                                          <p:val>
                                            <p:boolVal val="0"/>
                                          </p:val>
                                        </p:tav>
                                        <p:tav tm="3370">
                                          <p:val>
                                            <p:boolVal val="0"/>
                                          </p:val>
                                        </p:tav>
                                        <p:tav tm="4490">
                                          <p:val>
                                            <p:boolVal val="0"/>
                                          </p:val>
                                        </p:tav>
                                        <p:tav tm="5620">
                                          <p:val>
                                            <p:boolVal val="0"/>
                                          </p:val>
                                        </p:tav>
                                        <p:tav tm="6740">
                                          <p:val>
                                            <p:boolVal val="0"/>
                                          </p:val>
                                        </p:tav>
                                        <p:tav tm="7870">
                                          <p:val>
                                            <p:boolVal val="0"/>
                                          </p:val>
                                        </p:tav>
                                        <p:tav tm="8990">
                                          <p:val>
                                            <p:boolVal val="0"/>
                                          </p:val>
                                        </p:tav>
                                        <p:tav tm="10110">
                                          <p:val>
                                            <p:boolVal val="0"/>
                                          </p:val>
                                        </p:tav>
                                        <p:tav tm="11240">
                                          <p:val>
                                            <p:boolVal val="0"/>
                                          </p:val>
                                        </p:tav>
                                        <p:tav tm="12360">
                                          <p:val>
                                            <p:boolVal val="0"/>
                                          </p:val>
                                        </p:tav>
                                        <p:tav tm="13480">
                                          <p:val>
                                            <p:boolVal val="0"/>
                                          </p:val>
                                        </p:tav>
                                        <p:tav tm="14610">
                                          <p:val>
                                            <p:boolVal val="0"/>
                                          </p:val>
                                        </p:tav>
                                        <p:tav tm="15730">
                                          <p:val>
                                            <p:boolVal val="0"/>
                                          </p:val>
                                        </p:tav>
                                        <p:tav tm="16850">
                                          <p:val>
                                            <p:boolVal val="0"/>
                                          </p:val>
                                        </p:tav>
                                        <p:tav tm="17980">
                                          <p:val>
                                            <p:boolVal val="0"/>
                                          </p:val>
                                        </p:tav>
                                        <p:tav tm="19100">
                                          <p:val>
                                            <p:boolVal val="0"/>
                                          </p:val>
                                        </p:tav>
                                        <p:tav tm="20220">
                                          <p:val>
                                            <p:boolVal val="0"/>
                                          </p:val>
                                        </p:tav>
                                        <p:tav tm="21350">
                                          <p:val>
                                            <p:boolVal val="0"/>
                                          </p:val>
                                        </p:tav>
                                        <p:tav tm="22470">
                                          <p:val>
                                            <p:boolVal val="0"/>
                                          </p:val>
                                        </p:tav>
                                        <p:tav tm="23600">
                                          <p:val>
                                            <p:boolVal val="0"/>
                                          </p:val>
                                        </p:tav>
                                        <p:tav tm="24720">
                                          <p:val>
                                            <p:boolVal val="0"/>
                                          </p:val>
                                        </p:tav>
                                        <p:tav tm="25840">
                                          <p:val>
                                            <p:boolVal val="0"/>
                                          </p:val>
                                        </p:tav>
                                        <p:tav tm="26970">
                                          <p:val>
                                            <p:boolVal val="0"/>
                                          </p:val>
                                        </p:tav>
                                        <p:tav tm="28090">
                                          <p:val>
                                            <p:boolVal val="0"/>
                                          </p:val>
                                        </p:tav>
                                        <p:tav tm="29210">
                                          <p:val>
                                            <p:boolVal val="0"/>
                                          </p:val>
                                        </p:tav>
                                        <p:tav tm="30340">
                                          <p:val>
                                            <p:boolVal val="0"/>
                                          </p:val>
                                        </p:tav>
                                        <p:tav tm="31460">
                                          <p:val>
                                            <p:boolVal val="0"/>
                                          </p:val>
                                        </p:tav>
                                        <p:tav tm="32579">
                                          <p:val>
                                            <p:boolVal val="0"/>
                                          </p:val>
                                        </p:tav>
                                        <p:tav tm="33710">
                                          <p:val>
                                            <p:boolVal val="0"/>
                                          </p:val>
                                        </p:tav>
                                        <p:tav tm="34830">
                                          <p:val>
                                            <p:boolVal val="0"/>
                                          </p:val>
                                        </p:tav>
                                        <p:tav tm="35960">
                                          <p:val>
                                            <p:boolVal val="0"/>
                                          </p:val>
                                        </p:tav>
                                        <p:tav tm="37080">
                                          <p:val>
                                            <p:boolVal val="0"/>
                                          </p:val>
                                        </p:tav>
                                        <p:tav tm="38200">
                                          <p:val>
                                            <p:boolVal val="0"/>
                                          </p:val>
                                        </p:tav>
                                        <p:tav tm="39330">
                                          <p:val>
                                            <p:boolVal val="0"/>
                                          </p:val>
                                        </p:tav>
                                        <p:tav tm="40450">
                                          <p:val>
                                            <p:boolVal val="0"/>
                                          </p:val>
                                        </p:tav>
                                        <p:tav tm="41570">
                                          <p:val>
                                            <p:boolVal val="0"/>
                                          </p:val>
                                        </p:tav>
                                        <p:tav tm="42700">
                                          <p:val>
                                            <p:boolVal val="0"/>
                                          </p:val>
                                        </p:tav>
                                        <p:tav tm="43820">
                                          <p:val>
                                            <p:boolVal val="0"/>
                                          </p:val>
                                        </p:tav>
                                        <p:tav tm="44940">
                                          <p:val>
                                            <p:boolVal val="0"/>
                                          </p:val>
                                        </p:tav>
                                        <p:tav tm="46070">
                                          <p:val>
                                            <p:boolVal val="0"/>
                                          </p:val>
                                        </p:tav>
                                        <p:tav tm="47190">
                                          <p:val>
                                            <p:boolVal val="0"/>
                                          </p:val>
                                        </p:tav>
                                        <p:tav tm="48310">
                                          <p:val>
                                            <p:boolVal val="0"/>
                                          </p:val>
                                        </p:tav>
                                        <p:tav tm="49440">
                                          <p:val>
                                            <p:boolVal val="0"/>
                                          </p:val>
                                        </p:tav>
                                        <p:tav tm="50560">
                                          <p:val>
                                            <p:boolVal val="0"/>
                                          </p:val>
                                        </p:tav>
                                        <p:tav tm="51690">
                                          <p:val>
                                            <p:boolVal val="0"/>
                                          </p:val>
                                        </p:tav>
                                        <p:tav tm="52810">
                                          <p:val>
                                            <p:boolVal val="0"/>
                                          </p:val>
                                        </p:tav>
                                        <p:tav tm="53930">
                                          <p:val>
                                            <p:boolVal val="0"/>
                                          </p:val>
                                        </p:tav>
                                        <p:tav tm="55060">
                                          <p:val>
                                            <p:boolVal val="0"/>
                                          </p:val>
                                        </p:tav>
                                        <p:tav tm="56180">
                                          <p:val>
                                            <p:boolVal val="0"/>
                                          </p:val>
                                        </p:tav>
                                        <p:tav tm="57299">
                                          <p:val>
                                            <p:boolVal val="0"/>
                                          </p:val>
                                        </p:tav>
                                        <p:tav tm="58430">
                                          <p:val>
                                            <p:boolVal val="0"/>
                                          </p:val>
                                        </p:tav>
                                        <p:tav tm="59550">
                                          <p:val>
                                            <p:boolVal val="0"/>
                                          </p:val>
                                        </p:tav>
                                        <p:tav tm="60670">
                                          <p:val>
                                            <p:boolVal val="0"/>
                                          </p:val>
                                        </p:tav>
                                        <p:tav tm="61800">
                                          <p:val>
                                            <p:boolVal val="0"/>
                                          </p:val>
                                        </p:tav>
                                        <p:tav tm="62920">
                                          <p:val>
                                            <p:boolVal val="0"/>
                                          </p:val>
                                        </p:tav>
                                        <p:tav tm="64040">
                                          <p:val>
                                            <p:boolVal val="0"/>
                                          </p:val>
                                        </p:tav>
                                        <p:tav tm="65169">
                                          <p:val>
                                            <p:boolVal val="0"/>
                                          </p:val>
                                        </p:tav>
                                        <p:tav tm="66290">
                                          <p:val>
                                            <p:boolVal val="0"/>
                                          </p:val>
                                        </p:tav>
                                        <p:tav tm="67420">
                                          <p:val>
                                            <p:boolVal val="0"/>
                                          </p:val>
                                        </p:tav>
                                        <p:tav tm="68540">
                                          <p:val>
                                            <p:boolVal val="0"/>
                                          </p:val>
                                        </p:tav>
                                        <p:tav tm="69660">
                                          <p:val>
                                            <p:boolVal val="0"/>
                                          </p:val>
                                        </p:tav>
                                        <p:tav tm="70790">
                                          <p:val>
                                            <p:boolVal val="0"/>
                                          </p:val>
                                        </p:tav>
                                        <p:tav tm="71910">
                                          <p:val>
                                            <p:boolVal val="0"/>
                                          </p:val>
                                        </p:tav>
                                        <p:tav tm="73030">
                                          <p:val>
                                            <p:boolVal val="0"/>
                                          </p:val>
                                        </p:tav>
                                        <p:tav tm="74160">
                                          <p:val>
                                            <p:boolVal val="0"/>
                                          </p:val>
                                        </p:tav>
                                        <p:tav tm="75280">
                                          <p:val>
                                            <p:boolVal val="0"/>
                                          </p:val>
                                        </p:tav>
                                        <p:tav tm="76400">
                                          <p:val>
                                            <p:boolVal val="0"/>
                                          </p:val>
                                        </p:tav>
                                        <p:tav tm="77530">
                                          <p:val>
                                            <p:boolVal val="0"/>
                                          </p:val>
                                        </p:tav>
                                        <p:tav tm="78650">
                                          <p:val>
                                            <p:boolVal val="0"/>
                                          </p:val>
                                        </p:tav>
                                        <p:tav tm="79780">
                                          <p:val>
                                            <p:boolVal val="0"/>
                                          </p:val>
                                        </p:tav>
                                        <p:tav tm="80900">
                                          <p:val>
                                            <p:boolVal val="0"/>
                                          </p:val>
                                        </p:tav>
                                        <p:tav tm="82020">
                                          <p:val>
                                            <p:boolVal val="0"/>
                                          </p:val>
                                        </p:tav>
                                        <p:tav tm="83150">
                                          <p:val>
                                            <p:boolVal val="0"/>
                                          </p:val>
                                        </p:tav>
                                        <p:tav tm="84270">
                                          <p:val>
                                            <p:boolVal val="0"/>
                                          </p:val>
                                        </p:tav>
                                        <p:tav tm="85390">
                                          <p:val>
                                            <p:boolVal val="0"/>
                                          </p:val>
                                        </p:tav>
                                        <p:tav tm="86520">
                                          <p:val>
                                            <p:boolVal val="0"/>
                                          </p:val>
                                        </p:tav>
                                        <p:tav tm="87640">
                                          <p:val>
                                            <p:boolVal val="0"/>
                                          </p:val>
                                        </p:tav>
                                        <p:tav tm="88760">
                                          <p:val>
                                            <p:boolVal val="0"/>
                                          </p:val>
                                        </p:tav>
                                        <p:tav tm="89890">
                                          <p:val>
                                            <p:boolVal val="0"/>
                                          </p:val>
                                        </p:tav>
                                        <p:tav tm="91010">
                                          <p:val>
                                            <p:boolVal val="0"/>
                                          </p:val>
                                        </p:tav>
                                        <p:tav tm="92130">
                                          <p:val>
                                            <p:boolVal val="0"/>
                                          </p:val>
                                        </p:tav>
                                        <p:tav tm="93260">
                                          <p:val>
                                            <p:boolVal val="0"/>
                                          </p:val>
                                        </p:tav>
                                        <p:tav tm="94380">
                                          <p:val>
                                            <p:boolVal val="0"/>
                                          </p:val>
                                        </p:tav>
                                        <p:tav tm="95510">
                                          <p:val>
                                            <p:boolVal val="0"/>
                                          </p:val>
                                        </p:tav>
                                        <p:tav tm="96630">
                                          <p:val>
                                            <p:boolVal val="0"/>
                                          </p:val>
                                        </p:tav>
                                        <p:tav tm="97750">
                                          <p:val>
                                            <p:boolVal val="0"/>
                                          </p:val>
                                        </p:tav>
                                        <p:tav tm="9888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5" dur="2000" fill="hold"/>
                                        <p:tgtEl>
                                          <p:spTgt spid="32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120">
                                          <p:val>
                                            <p:boolVal val="0"/>
                                          </p:val>
                                        </p:tav>
                                        <p:tav tm="2250">
                                          <p:val>
                                            <p:boolVal val="0"/>
                                          </p:val>
                                        </p:tav>
                                        <p:tav tm="3370">
                                          <p:val>
                                            <p:boolVal val="0"/>
                                          </p:val>
                                        </p:tav>
                                        <p:tav tm="4490">
                                          <p:val>
                                            <p:boolVal val="0"/>
                                          </p:val>
                                        </p:tav>
                                        <p:tav tm="5620">
                                          <p:val>
                                            <p:boolVal val="0"/>
                                          </p:val>
                                        </p:tav>
                                        <p:tav tm="6740">
                                          <p:val>
                                            <p:boolVal val="0"/>
                                          </p:val>
                                        </p:tav>
                                        <p:tav tm="7870">
                                          <p:val>
                                            <p:boolVal val="0"/>
                                          </p:val>
                                        </p:tav>
                                        <p:tav tm="8990">
                                          <p:val>
                                            <p:boolVal val="0"/>
                                          </p:val>
                                        </p:tav>
                                        <p:tav tm="10110">
                                          <p:val>
                                            <p:boolVal val="0"/>
                                          </p:val>
                                        </p:tav>
                                        <p:tav tm="11240">
                                          <p:val>
                                            <p:boolVal val="0"/>
                                          </p:val>
                                        </p:tav>
                                        <p:tav tm="12360">
                                          <p:val>
                                            <p:boolVal val="0"/>
                                          </p:val>
                                        </p:tav>
                                        <p:tav tm="13480">
                                          <p:val>
                                            <p:boolVal val="0"/>
                                          </p:val>
                                        </p:tav>
                                        <p:tav tm="14610">
                                          <p:val>
                                            <p:boolVal val="0"/>
                                          </p:val>
                                        </p:tav>
                                        <p:tav tm="15730">
                                          <p:val>
                                            <p:boolVal val="0"/>
                                          </p:val>
                                        </p:tav>
                                        <p:tav tm="16850">
                                          <p:val>
                                            <p:boolVal val="0"/>
                                          </p:val>
                                        </p:tav>
                                        <p:tav tm="17980">
                                          <p:val>
                                            <p:boolVal val="0"/>
                                          </p:val>
                                        </p:tav>
                                        <p:tav tm="19100">
                                          <p:val>
                                            <p:boolVal val="0"/>
                                          </p:val>
                                        </p:tav>
                                        <p:tav tm="20220">
                                          <p:val>
                                            <p:boolVal val="0"/>
                                          </p:val>
                                        </p:tav>
                                        <p:tav tm="21350">
                                          <p:val>
                                            <p:boolVal val="0"/>
                                          </p:val>
                                        </p:tav>
                                        <p:tav tm="22470">
                                          <p:val>
                                            <p:boolVal val="0"/>
                                          </p:val>
                                        </p:tav>
                                        <p:tav tm="23600">
                                          <p:val>
                                            <p:boolVal val="0"/>
                                          </p:val>
                                        </p:tav>
                                        <p:tav tm="24720">
                                          <p:val>
                                            <p:boolVal val="0"/>
                                          </p:val>
                                        </p:tav>
                                        <p:tav tm="25840">
                                          <p:val>
                                            <p:boolVal val="0"/>
                                          </p:val>
                                        </p:tav>
                                        <p:tav tm="26970">
                                          <p:val>
                                            <p:boolVal val="0"/>
                                          </p:val>
                                        </p:tav>
                                        <p:tav tm="28090">
                                          <p:val>
                                            <p:boolVal val="0"/>
                                          </p:val>
                                        </p:tav>
                                        <p:tav tm="29210">
                                          <p:val>
                                            <p:boolVal val="0"/>
                                          </p:val>
                                        </p:tav>
                                        <p:tav tm="30340">
                                          <p:val>
                                            <p:boolVal val="0"/>
                                          </p:val>
                                        </p:tav>
                                        <p:tav tm="31460">
                                          <p:val>
                                            <p:boolVal val="0"/>
                                          </p:val>
                                        </p:tav>
                                        <p:tav tm="32579">
                                          <p:val>
                                            <p:boolVal val="0"/>
                                          </p:val>
                                        </p:tav>
                                        <p:tav tm="33710">
                                          <p:val>
                                            <p:boolVal val="0"/>
                                          </p:val>
                                        </p:tav>
                                        <p:tav tm="34830">
                                          <p:val>
                                            <p:boolVal val="0"/>
                                          </p:val>
                                        </p:tav>
                                        <p:tav tm="35960">
                                          <p:val>
                                            <p:boolVal val="0"/>
                                          </p:val>
                                        </p:tav>
                                        <p:tav tm="37080">
                                          <p:val>
                                            <p:boolVal val="0"/>
                                          </p:val>
                                        </p:tav>
                                        <p:tav tm="38200">
                                          <p:val>
                                            <p:boolVal val="0"/>
                                          </p:val>
                                        </p:tav>
                                        <p:tav tm="39330">
                                          <p:val>
                                            <p:boolVal val="0"/>
                                          </p:val>
                                        </p:tav>
                                        <p:tav tm="40450">
                                          <p:val>
                                            <p:boolVal val="0"/>
                                          </p:val>
                                        </p:tav>
                                        <p:tav tm="41570">
                                          <p:val>
                                            <p:boolVal val="0"/>
                                          </p:val>
                                        </p:tav>
                                        <p:tav tm="42700">
                                          <p:val>
                                            <p:boolVal val="0"/>
                                          </p:val>
                                        </p:tav>
                                        <p:tav tm="43820">
                                          <p:val>
                                            <p:boolVal val="0"/>
                                          </p:val>
                                        </p:tav>
                                        <p:tav tm="44940">
                                          <p:val>
                                            <p:boolVal val="0"/>
                                          </p:val>
                                        </p:tav>
                                        <p:tav tm="46070">
                                          <p:val>
                                            <p:boolVal val="0"/>
                                          </p:val>
                                        </p:tav>
                                        <p:tav tm="47190">
                                          <p:val>
                                            <p:boolVal val="0"/>
                                          </p:val>
                                        </p:tav>
                                        <p:tav tm="48310">
                                          <p:val>
                                            <p:boolVal val="0"/>
                                          </p:val>
                                        </p:tav>
                                        <p:tav tm="49440">
                                          <p:val>
                                            <p:boolVal val="0"/>
                                          </p:val>
                                        </p:tav>
                                        <p:tav tm="50560">
                                          <p:val>
                                            <p:boolVal val="0"/>
                                          </p:val>
                                        </p:tav>
                                        <p:tav tm="51690">
                                          <p:val>
                                            <p:boolVal val="0"/>
                                          </p:val>
                                        </p:tav>
                                        <p:tav tm="52810">
                                          <p:val>
                                            <p:boolVal val="0"/>
                                          </p:val>
                                        </p:tav>
                                        <p:tav tm="53930">
                                          <p:val>
                                            <p:boolVal val="0"/>
                                          </p:val>
                                        </p:tav>
                                        <p:tav tm="55060">
                                          <p:val>
                                            <p:boolVal val="0"/>
                                          </p:val>
                                        </p:tav>
                                        <p:tav tm="56180">
                                          <p:val>
                                            <p:boolVal val="0"/>
                                          </p:val>
                                        </p:tav>
                                        <p:tav tm="57299">
                                          <p:val>
                                            <p:boolVal val="0"/>
                                          </p:val>
                                        </p:tav>
                                        <p:tav tm="58430">
                                          <p:val>
                                            <p:boolVal val="0"/>
                                          </p:val>
                                        </p:tav>
                                        <p:tav tm="59550">
                                          <p:val>
                                            <p:boolVal val="0"/>
                                          </p:val>
                                        </p:tav>
                                        <p:tav tm="60670">
                                          <p:val>
                                            <p:boolVal val="0"/>
                                          </p:val>
                                        </p:tav>
                                        <p:tav tm="61800">
                                          <p:val>
                                            <p:boolVal val="0"/>
                                          </p:val>
                                        </p:tav>
                                        <p:tav tm="62920">
                                          <p:val>
                                            <p:boolVal val="0"/>
                                          </p:val>
                                        </p:tav>
                                        <p:tav tm="64040">
                                          <p:val>
                                            <p:boolVal val="0"/>
                                          </p:val>
                                        </p:tav>
                                        <p:tav tm="65169">
                                          <p:val>
                                            <p:boolVal val="0"/>
                                          </p:val>
                                        </p:tav>
                                        <p:tav tm="66290">
                                          <p:val>
                                            <p:boolVal val="0"/>
                                          </p:val>
                                        </p:tav>
                                        <p:tav tm="67420">
                                          <p:val>
                                            <p:boolVal val="0"/>
                                          </p:val>
                                        </p:tav>
                                        <p:tav tm="68540">
                                          <p:val>
                                            <p:boolVal val="0"/>
                                          </p:val>
                                        </p:tav>
                                        <p:tav tm="69660">
                                          <p:val>
                                            <p:boolVal val="0"/>
                                          </p:val>
                                        </p:tav>
                                        <p:tav tm="70790">
                                          <p:val>
                                            <p:boolVal val="0"/>
                                          </p:val>
                                        </p:tav>
                                        <p:tav tm="71910">
                                          <p:val>
                                            <p:boolVal val="0"/>
                                          </p:val>
                                        </p:tav>
                                        <p:tav tm="73030">
                                          <p:val>
                                            <p:boolVal val="0"/>
                                          </p:val>
                                        </p:tav>
                                        <p:tav tm="74160">
                                          <p:val>
                                            <p:boolVal val="0"/>
                                          </p:val>
                                        </p:tav>
                                        <p:tav tm="75280">
                                          <p:val>
                                            <p:boolVal val="0"/>
                                          </p:val>
                                        </p:tav>
                                        <p:tav tm="76400">
                                          <p:val>
                                            <p:boolVal val="0"/>
                                          </p:val>
                                        </p:tav>
                                        <p:tav tm="77530">
                                          <p:val>
                                            <p:boolVal val="0"/>
                                          </p:val>
                                        </p:tav>
                                        <p:tav tm="78650">
                                          <p:val>
                                            <p:boolVal val="0"/>
                                          </p:val>
                                        </p:tav>
                                        <p:tav tm="79780">
                                          <p:val>
                                            <p:boolVal val="0"/>
                                          </p:val>
                                        </p:tav>
                                        <p:tav tm="80900">
                                          <p:val>
                                            <p:boolVal val="0"/>
                                          </p:val>
                                        </p:tav>
                                        <p:tav tm="82020">
                                          <p:val>
                                            <p:boolVal val="0"/>
                                          </p:val>
                                        </p:tav>
                                        <p:tav tm="83150">
                                          <p:val>
                                            <p:boolVal val="0"/>
                                          </p:val>
                                        </p:tav>
                                        <p:tav tm="84270">
                                          <p:val>
                                            <p:boolVal val="0"/>
                                          </p:val>
                                        </p:tav>
                                        <p:tav tm="85390">
                                          <p:val>
                                            <p:boolVal val="0"/>
                                          </p:val>
                                        </p:tav>
                                        <p:tav tm="86520">
                                          <p:val>
                                            <p:boolVal val="0"/>
                                          </p:val>
                                        </p:tav>
                                        <p:tav tm="87640">
                                          <p:val>
                                            <p:boolVal val="0"/>
                                          </p:val>
                                        </p:tav>
                                        <p:tav tm="88760">
                                          <p:val>
                                            <p:boolVal val="0"/>
                                          </p:val>
                                        </p:tav>
                                        <p:tav tm="89890">
                                          <p:val>
                                            <p:boolVal val="0"/>
                                          </p:val>
                                        </p:tav>
                                        <p:tav tm="91010">
                                          <p:val>
                                            <p:boolVal val="0"/>
                                          </p:val>
                                        </p:tav>
                                        <p:tav tm="92130">
                                          <p:val>
                                            <p:boolVal val="0"/>
                                          </p:val>
                                        </p:tav>
                                        <p:tav tm="93260">
                                          <p:val>
                                            <p:boolVal val="0"/>
                                          </p:val>
                                        </p:tav>
                                        <p:tav tm="94380">
                                          <p:val>
                                            <p:boolVal val="0"/>
                                          </p:val>
                                        </p:tav>
                                        <p:tav tm="95510">
                                          <p:val>
                                            <p:boolVal val="0"/>
                                          </p:val>
                                        </p:tav>
                                        <p:tav tm="96630">
                                          <p:val>
                                            <p:boolVal val="0"/>
                                          </p:val>
                                        </p:tav>
                                        <p:tav tm="97750">
                                          <p:val>
                                            <p:boolVal val="0"/>
                                          </p:val>
                                        </p:tav>
                                        <p:tav tm="9888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327600" y="4572000"/>
            <a:ext cx="7057800" cy="1963800"/>
          </a:xfrm>
          <a:prstGeom prst="rect">
            <a:avLst/>
          </a:prstGeom>
          <a:solidFill>
            <a:srgbClr val="824A3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TextShape 2"/>
          <p:cNvSpPr txBox="1"/>
          <p:nvPr/>
        </p:nvSpPr>
        <p:spPr>
          <a:xfrm>
            <a:off x="524160" y="4767120"/>
            <a:ext cx="6593760" cy="162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pl-PL" sz="4400" b="0" strike="noStrike" spc="-1">
                <a:solidFill>
                  <a:srgbClr val="FF0000"/>
                </a:solidFill>
                <a:latin typeface="Georgia Pro Cond Black"/>
              </a:rPr>
              <a:t>Informacje </a:t>
            </a:r>
            <a:endParaRPr lang="pl-PL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Obraz 3"/>
          <p:cNvPicPr/>
          <p:nvPr/>
        </p:nvPicPr>
        <p:blipFill>
          <a:blip r:embed="rId2"/>
          <a:srcRect t="10827" b="7207"/>
          <a:stretch/>
        </p:blipFill>
        <p:spPr>
          <a:xfrm>
            <a:off x="327600" y="321840"/>
            <a:ext cx="7057800" cy="4106880"/>
          </a:xfrm>
          <a:prstGeom prst="rect">
            <a:avLst/>
          </a:prstGeom>
          <a:ln>
            <a:noFill/>
          </a:ln>
        </p:spPr>
      </p:pic>
      <p:sp>
        <p:nvSpPr>
          <p:cNvPr id="88" name="CustomShape 3"/>
          <p:cNvSpPr/>
          <p:nvPr/>
        </p:nvSpPr>
        <p:spPr>
          <a:xfrm>
            <a:off x="7534800" y="321840"/>
            <a:ext cx="4335120" cy="621432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TextShape 4"/>
          <p:cNvSpPr txBox="1"/>
          <p:nvPr/>
        </p:nvSpPr>
        <p:spPr>
          <a:xfrm>
            <a:off x="8029440" y="917640"/>
            <a:ext cx="3424320" cy="4852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pl-PL" sz="1200" b="0" i="1" strike="noStrike" spc="-1">
                <a:solidFill>
                  <a:srgbClr val="FFFFFF"/>
                </a:solidFill>
                <a:latin typeface="Georgia Pro Black"/>
              </a:rPr>
              <a:t>Dzień Kobiet – coroczne święto obchodzone 8 marca od 1910 roku. Pierwszy dzień kobiet obchodzony był 28 lutego 1909.</a:t>
            </a:r>
            <a:endParaRPr lang="pl-PL" sz="1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1200" b="0" i="1" strike="noStrike" spc="-1">
                <a:solidFill>
                  <a:srgbClr val="FFFFFF"/>
                </a:solidFill>
                <a:latin typeface="Georgia Pro Black"/>
              </a:rPr>
              <a:t>Dzień Kobiet jest obecnie oficjalnym świętem w Albanii, Algierii, Armenii, Azerbejdżanie, Białorusi, Bośni i Hercegowinie, Brazylii, Bułgarii, Burkina Faso, Kamerunie, Chinach, Kubie, Laosie, Kazachstanie, Kirgistanie, Macedonii, Mołdawii, Mongolii, Czarnogórze, Polsce, Rumunii, Rosji, Serbii, Tadżykistanie, Ukrainie, Uzbekistanie, Wietnamie, Włoszech i Zambii i wielu innych. Skrót od  Międzynarodowego Dnia Kobiet to MDK. We Włoszech kobiety obdarowywane są gałązkami akacji srebrzystej. Akacje srebrzyste i czekolada są także najczęstszym prezentem w Rosji. W Tunezji Święto Kobiet obchodzone jest 13 sierpnia. W Polsce święto było popularne w okresie PRL. Była to okazja do uzupełniania braków w zaopatrzeniu, dlatego wręczano paniom takie dobra materialne jak rajstopy, ręczniki, ścierka, mydło, kawa. Współcześnie kobiety w Polsce są obdarowywane kwiatami lub słodyczami. </a:t>
            </a:r>
            <a:endParaRPr lang="pl-PL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509292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TextShape 2"/>
          <p:cNvSpPr txBox="1"/>
          <p:nvPr/>
        </p:nvSpPr>
        <p:spPr>
          <a:xfrm>
            <a:off x="524880" y="620280"/>
            <a:ext cx="3808080" cy="5504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3200" b="0" i="1" strike="noStrike" spc="-1">
                <a:solidFill>
                  <a:srgbClr val="FFFFFF"/>
                </a:solidFill>
                <a:latin typeface="Georgia Pro Cond Black"/>
              </a:rPr>
              <a:t>Pytanie dla : Oli </a:t>
            </a:r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5847840" y="620280"/>
            <a:ext cx="5504400" cy="5504400"/>
          </a:xfrm>
          <a:prstGeom prst="diamond">
            <a:avLst/>
          </a:prstGeom>
          <a:gradFill>
            <a:gsLst>
              <a:gs pos="0">
                <a:schemeClr val="accent1">
                  <a:tint val="40000"/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tint val="40000"/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tint val="40000"/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/>
          </a:gra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4"/>
          <p:cNvSpPr/>
          <p:nvPr/>
        </p:nvSpPr>
        <p:spPr>
          <a:xfrm>
            <a:off x="6370920" y="1143360"/>
            <a:ext cx="2146320" cy="214632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/>
          </a:gra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173520" tIns="173520" rIns="68760" bIns="173520" anchor="ctr"/>
          <a:lstStyle/>
          <a:p>
            <a:pPr algn="ctr">
              <a:lnSpc>
                <a:spcPct val="90000"/>
              </a:lnSpc>
              <a:spcAft>
                <a:spcPts val="629"/>
              </a:spcAft>
            </a:pPr>
            <a:r>
              <a:rPr lang="en-GB" sz="1800" b="0" strike="noStrike" spc="-1">
                <a:solidFill>
                  <a:srgbClr val="FFFFFF"/>
                </a:solidFill>
                <a:latin typeface="Georgia Pro Cond Black"/>
              </a:rPr>
              <a:t>Czym są obdarowywane kobiety w Włoszech?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94" name="CustomShape 5"/>
          <p:cNvSpPr/>
          <p:nvPr/>
        </p:nvSpPr>
        <p:spPr>
          <a:xfrm>
            <a:off x="8785440" y="1143000"/>
            <a:ext cx="2146320" cy="214632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/>
          </a:gra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173520" tIns="173520" rIns="68760" bIns="173520" anchor="ctr"/>
          <a:lstStyle/>
          <a:p>
            <a:pPr algn="ctr">
              <a:lnSpc>
                <a:spcPct val="90000"/>
              </a:lnSpc>
              <a:spcAft>
                <a:spcPts val="629"/>
              </a:spcAft>
            </a:pPr>
            <a:r>
              <a:rPr lang="en-GB" sz="1800" b="0" strike="noStrike" spc="-1">
                <a:solidFill>
                  <a:srgbClr val="FFFFFF"/>
                </a:solidFill>
                <a:latin typeface="Georgia Pro Cond Black"/>
              </a:rPr>
              <a:t>a) gałązkami oliwnymi 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95" name="CustomShape 6"/>
          <p:cNvSpPr/>
          <p:nvPr/>
        </p:nvSpPr>
        <p:spPr>
          <a:xfrm>
            <a:off x="6370920" y="3455280"/>
            <a:ext cx="2146320" cy="214632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/>
          </a:gra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173520" tIns="173520" rIns="68760" bIns="173520" anchor="ctr"/>
          <a:lstStyle/>
          <a:p>
            <a:pPr algn="ctr">
              <a:lnSpc>
                <a:spcPct val="90000"/>
              </a:lnSpc>
              <a:spcAft>
                <a:spcPts val="629"/>
              </a:spcAft>
            </a:pPr>
            <a:r>
              <a:rPr lang="en-GB" sz="1800" b="0" strike="noStrike" spc="-1">
                <a:solidFill>
                  <a:srgbClr val="FFFFFF"/>
                </a:solidFill>
                <a:latin typeface="Georgia Pro Cond Black"/>
              </a:rPr>
              <a:t>b) gałązkami akacji srebrzystej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96" name="CustomShape 7"/>
          <p:cNvSpPr/>
          <p:nvPr/>
        </p:nvSpPr>
        <p:spPr>
          <a:xfrm>
            <a:off x="8682840" y="3455280"/>
            <a:ext cx="2146320" cy="214632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/>
          </a:gra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173520" tIns="173520" rIns="68760" bIns="173520" anchor="ctr"/>
          <a:lstStyle/>
          <a:p>
            <a:pPr algn="ctr">
              <a:lnSpc>
                <a:spcPct val="90000"/>
              </a:lnSpc>
              <a:spcAft>
                <a:spcPts val="629"/>
              </a:spcAft>
            </a:pPr>
            <a:r>
              <a:rPr lang="en-GB" sz="1800" b="0" strike="noStrike" spc="-1">
                <a:solidFill>
                  <a:srgbClr val="FFFFFF"/>
                </a:solidFill>
                <a:latin typeface="Georgia Pro Cond Black"/>
              </a:rPr>
              <a:t>c) gałązkami akacji złocistej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 additive="repl">
                                        <p:cTn id="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 flipV="1">
            <a:off x="0" y="-720"/>
            <a:ext cx="4403520" cy="6857640"/>
          </a:xfrm>
          <a:custGeom>
            <a:avLst/>
            <a:gdLst/>
            <a:ahLst/>
            <a:cxnLst/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/>
        </p:style>
      </p:sp>
      <p:sp>
        <p:nvSpPr>
          <p:cNvPr id="98" name="CustomShape 2"/>
          <p:cNvSpPr/>
          <p:nvPr/>
        </p:nvSpPr>
        <p:spPr>
          <a:xfrm>
            <a:off x="3621600" y="0"/>
            <a:ext cx="1122120" cy="5328720"/>
          </a:xfrm>
          <a:custGeom>
            <a:avLst/>
            <a:gdLst/>
            <a:ahLst/>
            <a:cxnLst/>
            <a:rect l="l" t="t" r="r" b="b"/>
            <a:pathLst>
              <a:path w="707" h="3357">
                <a:moveTo>
                  <a:pt x="0" y="3330"/>
                </a:moveTo>
                <a:lnTo>
                  <a:pt x="156" y="3357"/>
                </a:lnTo>
                <a:lnTo>
                  <a:pt x="707" y="0"/>
                </a:lnTo>
                <a:lnTo>
                  <a:pt x="547" y="0"/>
                </a:lnTo>
                <a:lnTo>
                  <a:pt x="0" y="33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3"/>
          <p:cNvSpPr/>
          <p:nvPr/>
        </p:nvSpPr>
        <p:spPr>
          <a:xfrm>
            <a:off x="3315240" y="0"/>
            <a:ext cx="1117080" cy="5276520"/>
          </a:xfrm>
          <a:custGeom>
            <a:avLst/>
            <a:gdLst/>
            <a:ahLst/>
            <a:cxnLst/>
            <a:rect l="l" t="t" r="r" b="b"/>
            <a:pathLst>
              <a:path w="704" h="3324">
                <a:moveTo>
                  <a:pt x="704" y="0"/>
                </a:moveTo>
                <a:lnTo>
                  <a:pt x="545" y="0"/>
                </a:lnTo>
                <a:lnTo>
                  <a:pt x="0" y="3300"/>
                </a:lnTo>
                <a:lnTo>
                  <a:pt x="157" y="3324"/>
                </a:lnTo>
                <a:lnTo>
                  <a:pt x="704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4"/>
          <p:cNvSpPr/>
          <p:nvPr/>
        </p:nvSpPr>
        <p:spPr>
          <a:xfrm>
            <a:off x="3315240" y="5238720"/>
            <a:ext cx="1228320" cy="1618920"/>
          </a:xfrm>
          <a:custGeom>
            <a:avLst/>
            <a:gdLst/>
            <a:ahLst/>
            <a:cxnLst/>
            <a:rect l="l" t="t" r="r" b="b"/>
            <a:pathLst>
              <a:path w="774" h="1020">
                <a:moveTo>
                  <a:pt x="0" y="0"/>
                </a:moveTo>
                <a:lnTo>
                  <a:pt x="740" y="1020"/>
                </a:lnTo>
                <a:lnTo>
                  <a:pt x="774" y="102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5"/>
          <p:cNvSpPr/>
          <p:nvPr/>
        </p:nvSpPr>
        <p:spPr>
          <a:xfrm>
            <a:off x="3621600" y="5291280"/>
            <a:ext cx="1495080" cy="1566360"/>
          </a:xfrm>
          <a:custGeom>
            <a:avLst/>
            <a:gdLst/>
            <a:ahLst/>
            <a:cxnLst/>
            <a:rect l="l" t="t" r="r" b="b"/>
            <a:pathLst>
              <a:path w="942" h="987">
                <a:moveTo>
                  <a:pt x="0" y="0"/>
                </a:moveTo>
                <a:lnTo>
                  <a:pt x="909" y="987"/>
                </a:lnTo>
                <a:lnTo>
                  <a:pt x="942" y="9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6"/>
          <p:cNvSpPr/>
          <p:nvPr/>
        </p:nvSpPr>
        <p:spPr>
          <a:xfrm>
            <a:off x="3621600" y="5286240"/>
            <a:ext cx="2130120" cy="1571400"/>
          </a:xfrm>
          <a:custGeom>
            <a:avLst/>
            <a:gdLst/>
            <a:ahLst/>
            <a:cxnLst/>
            <a:rect l="l" t="t" r="r" b="b"/>
            <a:pathLst>
              <a:path w="1342" h="990">
                <a:moveTo>
                  <a:pt x="0" y="3"/>
                </a:moveTo>
                <a:lnTo>
                  <a:pt x="942" y="990"/>
                </a:lnTo>
                <a:lnTo>
                  <a:pt x="1342" y="990"/>
                </a:lnTo>
                <a:lnTo>
                  <a:pt x="156" y="27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7"/>
          <p:cNvSpPr/>
          <p:nvPr/>
        </p:nvSpPr>
        <p:spPr>
          <a:xfrm>
            <a:off x="3315240" y="5238720"/>
            <a:ext cx="1695240" cy="1618920"/>
          </a:xfrm>
          <a:custGeom>
            <a:avLst/>
            <a:gdLst/>
            <a:ahLst/>
            <a:cxnLst/>
            <a:rect l="l" t="t" r="r" b="b"/>
            <a:pathLst>
              <a:path w="1068" h="1020">
                <a:moveTo>
                  <a:pt x="1068" y="1020"/>
                </a:moveTo>
                <a:lnTo>
                  <a:pt x="184" y="60"/>
                </a:lnTo>
                <a:lnTo>
                  <a:pt x="154" y="27"/>
                </a:lnTo>
                <a:lnTo>
                  <a:pt x="157" y="27"/>
                </a:lnTo>
                <a:lnTo>
                  <a:pt x="157" y="24"/>
                </a:lnTo>
                <a:lnTo>
                  <a:pt x="154" y="24"/>
                </a:lnTo>
                <a:lnTo>
                  <a:pt x="0" y="0"/>
                </a:lnTo>
                <a:lnTo>
                  <a:pt x="0" y="0"/>
                </a:lnTo>
                <a:lnTo>
                  <a:pt x="774" y="1020"/>
                </a:lnTo>
                <a:lnTo>
                  <a:pt x="1068" y="102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TextShape 8"/>
          <p:cNvSpPr txBox="1"/>
          <p:nvPr/>
        </p:nvSpPr>
        <p:spPr>
          <a:xfrm>
            <a:off x="388080" y="765360"/>
            <a:ext cx="2779920" cy="510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000" b="1" i="1" strike="noStrike" spc="-1">
                <a:solidFill>
                  <a:srgbClr val="FFFFFF"/>
                </a:solidFill>
                <a:latin typeface="Georgia Pro Cond Black"/>
              </a:rPr>
              <a:t>Pytanie dla : Weroniki  (Wery )</a:t>
            </a:r>
            <a:endParaRPr lang="pl-PL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9"/>
          <p:cNvSpPr/>
          <p:nvPr/>
        </p:nvSpPr>
        <p:spPr>
          <a:xfrm>
            <a:off x="5010120" y="685800"/>
            <a:ext cx="6492600" cy="360"/>
          </a:xfrm>
          <a:prstGeom prst="line">
            <a:avLst/>
          </a:prstGeom>
          <a:ln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10"/>
          <p:cNvSpPr/>
          <p:nvPr/>
        </p:nvSpPr>
        <p:spPr>
          <a:xfrm>
            <a:off x="5010120" y="685800"/>
            <a:ext cx="6492600" cy="12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9600" tIns="129600" rIns="129600" bIns="129600"/>
          <a:lstStyle/>
          <a:p>
            <a:pPr>
              <a:lnSpc>
                <a:spcPct val="90000"/>
              </a:lnSpc>
              <a:spcAft>
                <a:spcPts val="1191"/>
              </a:spcAft>
            </a:pPr>
            <a:r>
              <a:rPr lang="en-GB" sz="3400" b="0" i="1" strike="noStrike" spc="-1">
                <a:solidFill>
                  <a:srgbClr val="000000"/>
                </a:solidFill>
                <a:latin typeface="Georgia Pro Cond Black"/>
              </a:rPr>
              <a:t>Kiedy pierwszy raz 8 marca odbył się dzień kobiet?</a:t>
            </a:r>
            <a:endParaRPr lang="en-GB" sz="3400" b="0" strike="noStrike" spc="-1">
              <a:latin typeface="Arial"/>
            </a:endParaRPr>
          </a:p>
        </p:txBody>
      </p:sp>
      <p:sp>
        <p:nvSpPr>
          <p:cNvPr id="107" name="Line 11"/>
          <p:cNvSpPr/>
          <p:nvPr/>
        </p:nvSpPr>
        <p:spPr>
          <a:xfrm>
            <a:off x="5010120" y="1962000"/>
            <a:ext cx="6492600" cy="360"/>
          </a:xfrm>
          <a:prstGeom prst="line">
            <a:avLst/>
          </a:prstGeom>
          <a:ln>
            <a:solidFill>
              <a:schemeClr val="accent2">
                <a:hueOff val="-485121"/>
                <a:satOff val="-27976"/>
                <a:lumOff val="2876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12"/>
          <p:cNvSpPr/>
          <p:nvPr/>
        </p:nvSpPr>
        <p:spPr>
          <a:xfrm>
            <a:off x="5010120" y="1962000"/>
            <a:ext cx="6492600" cy="12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9600" tIns="129600" rIns="129600" bIns="129600"/>
          <a:lstStyle/>
          <a:p>
            <a:pPr>
              <a:lnSpc>
                <a:spcPct val="90000"/>
              </a:lnSpc>
              <a:spcAft>
                <a:spcPts val="1191"/>
              </a:spcAft>
            </a:pPr>
            <a:r>
              <a:rPr lang="en-GB" sz="3400" b="0" strike="noStrike" spc="-1">
                <a:solidFill>
                  <a:srgbClr val="000000"/>
                </a:solidFill>
                <a:latin typeface="Georgia Pro Cond Black"/>
              </a:rPr>
              <a:t>a) w 1911r</a:t>
            </a:r>
            <a:endParaRPr lang="en-GB" sz="3400" b="0" strike="noStrike" spc="-1">
              <a:latin typeface="Arial"/>
            </a:endParaRPr>
          </a:p>
        </p:txBody>
      </p:sp>
      <p:sp>
        <p:nvSpPr>
          <p:cNvPr id="109" name="Line 13"/>
          <p:cNvSpPr/>
          <p:nvPr/>
        </p:nvSpPr>
        <p:spPr>
          <a:xfrm>
            <a:off x="5010120" y="3238200"/>
            <a:ext cx="6492600" cy="360"/>
          </a:xfrm>
          <a:prstGeom prst="line">
            <a:avLst/>
          </a:prstGeom>
          <a:ln>
            <a:solidFill>
              <a:schemeClr val="accent2">
                <a:hueOff val="-970242"/>
                <a:satOff val="-55952"/>
                <a:lumOff val="5752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14"/>
          <p:cNvSpPr/>
          <p:nvPr/>
        </p:nvSpPr>
        <p:spPr>
          <a:xfrm>
            <a:off x="5010120" y="3238560"/>
            <a:ext cx="6492600" cy="12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9600" tIns="129600" rIns="129600" bIns="129600"/>
          <a:lstStyle/>
          <a:p>
            <a:pPr>
              <a:lnSpc>
                <a:spcPct val="90000"/>
              </a:lnSpc>
              <a:spcAft>
                <a:spcPts val="1191"/>
              </a:spcAft>
            </a:pPr>
            <a:r>
              <a:rPr lang="en-GB" sz="3400" b="0" strike="noStrike" spc="-1">
                <a:solidFill>
                  <a:srgbClr val="000000"/>
                </a:solidFill>
                <a:latin typeface="Georgia Pro Cond Black"/>
              </a:rPr>
              <a:t>b) w 1810r</a:t>
            </a:r>
            <a:endParaRPr lang="en-GB" sz="3400" b="0" strike="noStrike" spc="-1">
              <a:latin typeface="Arial"/>
            </a:endParaRPr>
          </a:p>
        </p:txBody>
      </p:sp>
      <p:sp>
        <p:nvSpPr>
          <p:cNvPr id="111" name="Line 15"/>
          <p:cNvSpPr/>
          <p:nvPr/>
        </p:nvSpPr>
        <p:spPr>
          <a:xfrm>
            <a:off x="5010120" y="4514760"/>
            <a:ext cx="6492600" cy="360"/>
          </a:xfrm>
          <a:prstGeom prst="line">
            <a:avLst/>
          </a:prstGeom>
          <a:ln>
            <a:solidFill>
              <a:schemeClr val="accent2">
                <a:hueOff val="-1455363"/>
                <a:satOff val="-83928"/>
                <a:lumOff val="8628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16"/>
          <p:cNvSpPr/>
          <p:nvPr/>
        </p:nvSpPr>
        <p:spPr>
          <a:xfrm>
            <a:off x="5010120" y="4514760"/>
            <a:ext cx="6492600" cy="12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9600" tIns="129600" rIns="129600" bIns="129600"/>
          <a:lstStyle/>
          <a:p>
            <a:pPr>
              <a:lnSpc>
                <a:spcPct val="90000"/>
              </a:lnSpc>
              <a:spcAft>
                <a:spcPts val="1191"/>
              </a:spcAft>
            </a:pPr>
            <a:r>
              <a:rPr lang="en-GB" sz="3400" b="0" strike="noStrike" spc="-1">
                <a:solidFill>
                  <a:srgbClr val="000000"/>
                </a:solidFill>
                <a:latin typeface="Georgia Pro Cond Black"/>
              </a:rPr>
              <a:t>c) w 1910r</a:t>
            </a:r>
            <a:endParaRPr lang="en-GB" sz="3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 additive="repl"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84200" y="470880"/>
            <a:ext cx="4380480" cy="5891760"/>
          </a:xfrm>
          <a:custGeom>
            <a:avLst/>
            <a:gdLst/>
            <a:ahLst/>
            <a:cxnLst/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TextShape 2"/>
          <p:cNvSpPr txBox="1"/>
          <p:nvPr/>
        </p:nvSpPr>
        <p:spPr>
          <a:xfrm>
            <a:off x="862920" y="1011960"/>
            <a:ext cx="3415680" cy="4795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b="0" i="1" strike="noStrike" spc="-1">
                <a:solidFill>
                  <a:srgbClr val="FFFFFF"/>
                </a:solidFill>
                <a:latin typeface="Georgia Pro Cond Black"/>
              </a:rPr>
              <a:t>Pytanie dla : Kasi ( włosy )</a:t>
            </a:r>
            <a:r>
              <a:t/>
            </a:r>
            <a:br/>
            <a:r>
              <a:rPr lang="pl-PL" sz="2800" b="0" i="1" strike="noStrike" spc="-1">
                <a:solidFill>
                  <a:srgbClr val="FFFFFF"/>
                </a:solidFill>
                <a:latin typeface="Georgia Pro Cond Black"/>
              </a:rPr>
              <a:t>( Krasi )</a:t>
            </a: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5194440" y="473400"/>
            <a:ext cx="6513120" cy="123768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ln>
            <a:noFill/>
          </a:ln>
          <a:scene3d>
            <a:camera prst="orthographicFront"/>
            <a:lightRig rig="threePt" dir="t"/>
          </a:scene3d>
          <a:sp3d z="-152400" extrusionH="63500" prstMaterial="matte">
            <a:bevelT w="44450" h="63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4"/>
          <p:cNvSpPr/>
          <p:nvPr/>
        </p:nvSpPr>
        <p:spPr>
          <a:xfrm>
            <a:off x="5568840" y="752040"/>
            <a:ext cx="680400" cy="680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</p:sp>
      <p:sp>
        <p:nvSpPr>
          <p:cNvPr id="117" name="CustomShape 5"/>
          <p:cNvSpPr/>
          <p:nvPr/>
        </p:nvSpPr>
        <p:spPr>
          <a:xfrm>
            <a:off x="6624360" y="473400"/>
            <a:ext cx="5083200" cy="12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1040" tIns="131040" rIns="131040" bIns="131040" anchor="ctr"/>
          <a:lstStyle/>
          <a:p>
            <a:pPr>
              <a:lnSpc>
                <a:spcPct val="100000"/>
              </a:lnSpc>
              <a:spcAft>
                <a:spcPts val="771"/>
              </a:spcAft>
            </a:pPr>
            <a:r>
              <a:rPr lang="en-GB" sz="2200" b="0" strike="noStrike" spc="-1">
                <a:solidFill>
                  <a:srgbClr val="000000"/>
                </a:solidFill>
                <a:latin typeface="Georgia Pro Cond Black"/>
              </a:rPr>
              <a:t>Kiedy dzień kobiet obchodzony jest w Tunezji?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118" name="CustomShape 6"/>
          <p:cNvSpPr/>
          <p:nvPr/>
        </p:nvSpPr>
        <p:spPr>
          <a:xfrm>
            <a:off x="5194440" y="2171880"/>
            <a:ext cx="6513120" cy="123768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ln>
            <a:noFill/>
          </a:ln>
          <a:scene3d>
            <a:camera prst="orthographicFront"/>
            <a:lightRig rig="threePt" dir="t"/>
          </a:scene3d>
          <a:sp3d z="-152400" extrusionH="63500" prstMaterial="matte">
            <a:bevelT w="44450" h="63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7"/>
          <p:cNvSpPr/>
          <p:nvPr/>
        </p:nvSpPr>
        <p:spPr>
          <a:xfrm>
            <a:off x="5568840" y="2299320"/>
            <a:ext cx="680400" cy="680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</p:sp>
      <p:sp>
        <p:nvSpPr>
          <p:cNvPr id="120" name="CustomShape 8"/>
          <p:cNvSpPr/>
          <p:nvPr/>
        </p:nvSpPr>
        <p:spPr>
          <a:xfrm>
            <a:off x="6624360" y="2021040"/>
            <a:ext cx="5083200" cy="12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1040" tIns="131040" rIns="131040" bIns="131040" anchor="ctr"/>
          <a:lstStyle/>
          <a:p>
            <a:pPr>
              <a:lnSpc>
                <a:spcPct val="100000"/>
              </a:lnSpc>
              <a:spcAft>
                <a:spcPts val="771"/>
              </a:spcAft>
            </a:pPr>
            <a:r>
              <a:rPr lang="en-GB" sz="2200" b="0" strike="noStrike" spc="-1">
                <a:solidFill>
                  <a:srgbClr val="000000"/>
                </a:solidFill>
                <a:latin typeface="Georgia Pro Cond Black"/>
              </a:rPr>
              <a:t>a) 13 Sierpnia 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121" name="CustomShape 9"/>
          <p:cNvSpPr/>
          <p:nvPr/>
        </p:nvSpPr>
        <p:spPr>
          <a:xfrm>
            <a:off x="5194440" y="3568320"/>
            <a:ext cx="6513120" cy="123768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ln>
            <a:noFill/>
          </a:ln>
          <a:scene3d>
            <a:camera prst="orthographicFront"/>
            <a:lightRig rig="threePt" dir="t"/>
          </a:scene3d>
          <a:sp3d z="-152400" extrusionH="63500" prstMaterial="matte">
            <a:bevelT w="44450" h="63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10"/>
          <p:cNvSpPr/>
          <p:nvPr/>
        </p:nvSpPr>
        <p:spPr>
          <a:xfrm>
            <a:off x="5568840" y="3846960"/>
            <a:ext cx="680400" cy="680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</p:sp>
      <p:sp>
        <p:nvSpPr>
          <p:cNvPr id="123" name="CustomShape 11"/>
          <p:cNvSpPr/>
          <p:nvPr/>
        </p:nvSpPr>
        <p:spPr>
          <a:xfrm>
            <a:off x="6624360" y="3568320"/>
            <a:ext cx="5083200" cy="12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1040" tIns="131040" rIns="131040" bIns="131040" anchor="ctr"/>
          <a:lstStyle/>
          <a:p>
            <a:pPr>
              <a:lnSpc>
                <a:spcPct val="100000"/>
              </a:lnSpc>
              <a:spcAft>
                <a:spcPts val="771"/>
              </a:spcAft>
            </a:pPr>
            <a:r>
              <a:rPr lang="en-GB" sz="2200" b="0" strike="noStrike" spc="-1">
                <a:solidFill>
                  <a:srgbClr val="000000"/>
                </a:solidFill>
                <a:latin typeface="Georgia Pro Cond Black"/>
              </a:rPr>
              <a:t>b) 13 Czerwca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124" name="CustomShape 12"/>
          <p:cNvSpPr/>
          <p:nvPr/>
        </p:nvSpPr>
        <p:spPr>
          <a:xfrm>
            <a:off x="5194440" y="5115960"/>
            <a:ext cx="6513120" cy="123768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ln>
            <a:noFill/>
          </a:ln>
          <a:scene3d>
            <a:camera prst="orthographicFront"/>
            <a:lightRig rig="threePt" dir="t"/>
          </a:scene3d>
          <a:sp3d z="-152400" extrusionH="63500" prstMaterial="matte">
            <a:bevelT w="44450" h="63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13"/>
          <p:cNvSpPr/>
          <p:nvPr/>
        </p:nvSpPr>
        <p:spPr>
          <a:xfrm>
            <a:off x="5568840" y="5394600"/>
            <a:ext cx="680400" cy="6804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</p:sp>
      <p:sp>
        <p:nvSpPr>
          <p:cNvPr id="126" name="CustomShape 14"/>
          <p:cNvSpPr/>
          <p:nvPr/>
        </p:nvSpPr>
        <p:spPr>
          <a:xfrm>
            <a:off x="6624360" y="5115960"/>
            <a:ext cx="5083200" cy="12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1040" tIns="131040" rIns="131040" bIns="131040" anchor="ctr"/>
          <a:lstStyle/>
          <a:p>
            <a:pPr>
              <a:lnSpc>
                <a:spcPct val="100000"/>
              </a:lnSpc>
              <a:spcAft>
                <a:spcPts val="771"/>
              </a:spcAft>
            </a:pPr>
            <a:r>
              <a:rPr lang="en-GB" sz="2200" b="0" strike="noStrike" spc="-1">
                <a:solidFill>
                  <a:srgbClr val="000000"/>
                </a:solidFill>
                <a:latin typeface="Georgia Pro Cond Black"/>
              </a:rPr>
              <a:t>c) 13 Września</a:t>
            </a:r>
            <a:endParaRPr lang="en-GB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 additive="repl">
                                        <p:cTn id="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84200" y="470880"/>
            <a:ext cx="4380480" cy="5891760"/>
          </a:xfrm>
          <a:custGeom>
            <a:avLst/>
            <a:gdLst/>
            <a:ahLst/>
            <a:cxnLst/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TextShape 2"/>
          <p:cNvSpPr txBox="1"/>
          <p:nvPr/>
        </p:nvSpPr>
        <p:spPr>
          <a:xfrm>
            <a:off x="862920" y="1011960"/>
            <a:ext cx="3415680" cy="4795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400" b="0" strike="noStrike" spc="-1">
                <a:solidFill>
                  <a:srgbClr val="FFFFFF"/>
                </a:solidFill>
                <a:latin typeface="Georgia Pro Cond Black"/>
              </a:rPr>
              <a:t>Pytanie dla : Zuzi</a:t>
            </a:r>
            <a:endParaRPr lang="pl-P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5194440" y="483120"/>
            <a:ext cx="6513120" cy="1384920"/>
          </a:xfrm>
          <a:prstGeom prst="roundRect">
            <a:avLst>
              <a:gd name="adj" fmla="val 16667"/>
            </a:avLst>
          </a:prstGeom>
          <a:solidFill>
            <a:schemeClr val="accent2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8800" tIns="208800" rIns="141120" bIns="208800" anchor="ctr"/>
          <a:lstStyle/>
          <a:p>
            <a:pPr>
              <a:lnSpc>
                <a:spcPct val="90000"/>
              </a:lnSpc>
              <a:spcAft>
                <a:spcPts val="1295"/>
              </a:spcAft>
            </a:pPr>
            <a:r>
              <a:rPr lang="en-GB" sz="3700" b="0" strike="noStrike" spc="-1">
                <a:solidFill>
                  <a:srgbClr val="FFFFFF"/>
                </a:solidFill>
                <a:latin typeface="Georgia Pro Cond Black"/>
              </a:rPr>
              <a:t>Kiedy odbył się pierwszy dzień kobiet?</a:t>
            </a:r>
            <a:endParaRPr lang="en-GB" sz="3700" b="0" strike="noStrike" spc="-1">
              <a:latin typeface="Arial"/>
            </a:endParaRPr>
          </a:p>
        </p:txBody>
      </p:sp>
      <p:sp>
        <p:nvSpPr>
          <p:cNvPr id="130" name="CustomShape 4"/>
          <p:cNvSpPr/>
          <p:nvPr/>
        </p:nvSpPr>
        <p:spPr>
          <a:xfrm>
            <a:off x="5194440" y="1974960"/>
            <a:ext cx="6513120" cy="1384920"/>
          </a:xfrm>
          <a:prstGeom prst="roundRect">
            <a:avLst>
              <a:gd name="adj" fmla="val 16667"/>
            </a:avLst>
          </a:prstGeom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8800" tIns="208800" rIns="141120" bIns="208800" anchor="ctr"/>
          <a:lstStyle/>
          <a:p>
            <a:pPr>
              <a:lnSpc>
                <a:spcPct val="90000"/>
              </a:lnSpc>
              <a:spcAft>
                <a:spcPts val="1295"/>
              </a:spcAft>
            </a:pPr>
            <a:r>
              <a:rPr lang="en-GB" sz="3700" b="0" strike="noStrike" spc="-1">
                <a:solidFill>
                  <a:srgbClr val="FFFFFF"/>
                </a:solidFill>
                <a:latin typeface="Georgia Pro Cond Black"/>
              </a:rPr>
              <a:t>a) 8.03.1910r</a:t>
            </a:r>
            <a:endParaRPr lang="en-GB" sz="3700" b="0" strike="noStrike" spc="-1">
              <a:latin typeface="Arial"/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5194440" y="3466800"/>
            <a:ext cx="6513120" cy="1384920"/>
          </a:xfrm>
          <a:prstGeom prst="roundRect">
            <a:avLst>
              <a:gd name="adj" fmla="val 16667"/>
            </a:avLst>
          </a:prstGeom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8800" tIns="208800" rIns="141120" bIns="208800" anchor="ctr"/>
          <a:lstStyle/>
          <a:p>
            <a:pPr>
              <a:lnSpc>
                <a:spcPct val="90000"/>
              </a:lnSpc>
              <a:spcAft>
                <a:spcPts val="1295"/>
              </a:spcAft>
            </a:pPr>
            <a:r>
              <a:rPr lang="en-GB" sz="3700" b="0" strike="noStrike" spc="-1">
                <a:solidFill>
                  <a:srgbClr val="FFFFFF"/>
                </a:solidFill>
                <a:latin typeface="Georgia Pro Cond Black"/>
              </a:rPr>
              <a:t>b) 28.02.2020r</a:t>
            </a:r>
            <a:endParaRPr lang="en-GB" sz="3700" b="0" strike="noStrike" spc="-1">
              <a:latin typeface="Arial"/>
            </a:endParaRPr>
          </a:p>
        </p:txBody>
      </p:sp>
      <p:sp>
        <p:nvSpPr>
          <p:cNvPr id="132" name="CustomShape 6"/>
          <p:cNvSpPr/>
          <p:nvPr/>
        </p:nvSpPr>
        <p:spPr>
          <a:xfrm>
            <a:off x="5194440" y="4958640"/>
            <a:ext cx="6513120" cy="1384920"/>
          </a:xfrm>
          <a:prstGeom prst="roundRect">
            <a:avLst>
              <a:gd name="adj" fmla="val 16667"/>
            </a:avLst>
          </a:prstGeom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8800" tIns="208800" rIns="141120" bIns="208800" anchor="ctr"/>
          <a:lstStyle/>
          <a:p>
            <a:pPr>
              <a:lnSpc>
                <a:spcPct val="90000"/>
              </a:lnSpc>
              <a:spcAft>
                <a:spcPts val="1295"/>
              </a:spcAft>
            </a:pPr>
            <a:r>
              <a:rPr lang="en-GB" sz="3700" b="0" strike="noStrike" spc="-1">
                <a:solidFill>
                  <a:srgbClr val="FFFFFF"/>
                </a:solidFill>
                <a:latin typeface="Georgia Pro Cond Black"/>
              </a:rPr>
              <a:t>c) 28.02.1909r</a:t>
            </a:r>
            <a:endParaRPr lang="en-GB" sz="37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 additive="repl"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0" y="4526280"/>
            <a:ext cx="9974880" cy="2331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471960" y="524880"/>
            <a:ext cx="11247480" cy="5764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TextShape 4"/>
          <p:cNvSpPr txBox="1"/>
          <p:nvPr/>
        </p:nvSpPr>
        <p:spPr>
          <a:xfrm>
            <a:off x="1523880" y="1005840"/>
            <a:ext cx="9031320" cy="29361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6600" b="0" i="1" strike="noStrike" spc="-1">
                <a:solidFill>
                  <a:srgbClr val="000000"/>
                </a:solidFill>
                <a:latin typeface="Georgia Pro Cond Black"/>
              </a:rPr>
              <a:t>Pytanie dla : Mileny </a:t>
            </a:r>
            <a:endParaRPr lang="pl-PL" sz="6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5"/>
          <p:cNvSpPr txBox="1"/>
          <p:nvPr/>
        </p:nvSpPr>
        <p:spPr>
          <a:xfrm>
            <a:off x="1523880" y="4034160"/>
            <a:ext cx="9031320" cy="1655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pl-PL" sz="3200" b="0" strike="noStrike" spc="-1">
                <a:solidFill>
                  <a:srgbClr val="000000"/>
                </a:solidFill>
                <a:latin typeface="Georgia Pro Cond Black"/>
              </a:rPr>
              <a:t>Wymień jeden z krajów Afryki w którym obchodzony jest dzień kobiet?</a:t>
            </a:r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CustomShape 6"/>
          <p:cNvSpPr/>
          <p:nvPr/>
        </p:nvSpPr>
        <p:spPr>
          <a:xfrm rot="5400000">
            <a:off x="12043800" y="457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7"/>
          <p:cNvSpPr/>
          <p:nvPr/>
        </p:nvSpPr>
        <p:spPr>
          <a:xfrm rot="5400000">
            <a:off x="11872080" y="457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8"/>
          <p:cNvSpPr/>
          <p:nvPr/>
        </p:nvSpPr>
        <p:spPr>
          <a:xfrm rot="5400000">
            <a:off x="12046320" y="75636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9"/>
          <p:cNvSpPr/>
          <p:nvPr/>
        </p:nvSpPr>
        <p:spPr>
          <a:xfrm rot="5400000">
            <a:off x="11872440" y="75636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0"/>
          <p:cNvSpPr/>
          <p:nvPr/>
        </p:nvSpPr>
        <p:spPr>
          <a:xfrm rot="5400000">
            <a:off x="12046320" y="6145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11"/>
          <p:cNvSpPr/>
          <p:nvPr/>
        </p:nvSpPr>
        <p:spPr>
          <a:xfrm rot="5400000">
            <a:off x="11872440" y="6145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12"/>
          <p:cNvSpPr/>
          <p:nvPr/>
        </p:nvSpPr>
        <p:spPr>
          <a:xfrm rot="5400000">
            <a:off x="12046320" y="4723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13"/>
          <p:cNvSpPr/>
          <p:nvPr/>
        </p:nvSpPr>
        <p:spPr>
          <a:xfrm rot="5400000">
            <a:off x="11872440" y="4723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14"/>
          <p:cNvSpPr/>
          <p:nvPr/>
        </p:nvSpPr>
        <p:spPr>
          <a:xfrm rot="5400000">
            <a:off x="12046320" y="3301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CustomShape 15"/>
          <p:cNvSpPr/>
          <p:nvPr/>
        </p:nvSpPr>
        <p:spPr>
          <a:xfrm rot="5400000">
            <a:off x="11872440" y="3301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16"/>
          <p:cNvSpPr/>
          <p:nvPr/>
        </p:nvSpPr>
        <p:spPr>
          <a:xfrm rot="5400000">
            <a:off x="12046320" y="1879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17"/>
          <p:cNvSpPr/>
          <p:nvPr/>
        </p:nvSpPr>
        <p:spPr>
          <a:xfrm rot="5400000">
            <a:off x="11872440" y="1879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18"/>
          <p:cNvSpPr/>
          <p:nvPr/>
        </p:nvSpPr>
        <p:spPr>
          <a:xfrm>
            <a:off x="623160" y="30484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19"/>
          <p:cNvSpPr/>
          <p:nvPr/>
        </p:nvSpPr>
        <p:spPr>
          <a:xfrm>
            <a:off x="623160" y="32248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20"/>
          <p:cNvSpPr/>
          <p:nvPr/>
        </p:nvSpPr>
        <p:spPr>
          <a:xfrm>
            <a:off x="623160" y="34016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21"/>
          <p:cNvSpPr/>
          <p:nvPr/>
        </p:nvSpPr>
        <p:spPr>
          <a:xfrm>
            <a:off x="623160" y="35780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22"/>
          <p:cNvSpPr/>
          <p:nvPr/>
        </p:nvSpPr>
        <p:spPr>
          <a:xfrm>
            <a:off x="623160" y="37544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CustomShape 23"/>
          <p:cNvSpPr/>
          <p:nvPr/>
        </p:nvSpPr>
        <p:spPr>
          <a:xfrm>
            <a:off x="481320" y="30484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24"/>
          <p:cNvSpPr/>
          <p:nvPr/>
        </p:nvSpPr>
        <p:spPr>
          <a:xfrm>
            <a:off x="481320" y="32248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25"/>
          <p:cNvSpPr/>
          <p:nvPr/>
        </p:nvSpPr>
        <p:spPr>
          <a:xfrm>
            <a:off x="481320" y="34016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CustomShape 26"/>
          <p:cNvSpPr/>
          <p:nvPr/>
        </p:nvSpPr>
        <p:spPr>
          <a:xfrm>
            <a:off x="481320" y="35780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CustomShape 27"/>
          <p:cNvSpPr/>
          <p:nvPr/>
        </p:nvSpPr>
        <p:spPr>
          <a:xfrm>
            <a:off x="481320" y="37544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28"/>
          <p:cNvSpPr/>
          <p:nvPr/>
        </p:nvSpPr>
        <p:spPr>
          <a:xfrm>
            <a:off x="339120" y="30484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29"/>
          <p:cNvSpPr/>
          <p:nvPr/>
        </p:nvSpPr>
        <p:spPr>
          <a:xfrm>
            <a:off x="339120" y="32248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CustomShape 30"/>
          <p:cNvSpPr/>
          <p:nvPr/>
        </p:nvSpPr>
        <p:spPr>
          <a:xfrm>
            <a:off x="339120" y="34016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31"/>
          <p:cNvSpPr/>
          <p:nvPr/>
        </p:nvSpPr>
        <p:spPr>
          <a:xfrm>
            <a:off x="339120" y="35780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CustomShape 32"/>
          <p:cNvSpPr/>
          <p:nvPr/>
        </p:nvSpPr>
        <p:spPr>
          <a:xfrm>
            <a:off x="339120" y="37544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33"/>
          <p:cNvSpPr/>
          <p:nvPr/>
        </p:nvSpPr>
        <p:spPr>
          <a:xfrm>
            <a:off x="196920" y="30484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34"/>
          <p:cNvSpPr/>
          <p:nvPr/>
        </p:nvSpPr>
        <p:spPr>
          <a:xfrm>
            <a:off x="196920" y="32248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35"/>
          <p:cNvSpPr/>
          <p:nvPr/>
        </p:nvSpPr>
        <p:spPr>
          <a:xfrm>
            <a:off x="196920" y="34016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36"/>
          <p:cNvSpPr/>
          <p:nvPr/>
        </p:nvSpPr>
        <p:spPr>
          <a:xfrm>
            <a:off x="196920" y="35780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37"/>
          <p:cNvSpPr/>
          <p:nvPr/>
        </p:nvSpPr>
        <p:spPr>
          <a:xfrm>
            <a:off x="196920" y="37544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38"/>
          <p:cNvSpPr/>
          <p:nvPr/>
        </p:nvSpPr>
        <p:spPr>
          <a:xfrm>
            <a:off x="54720" y="30484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39"/>
          <p:cNvSpPr/>
          <p:nvPr/>
        </p:nvSpPr>
        <p:spPr>
          <a:xfrm>
            <a:off x="54720" y="32248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40"/>
          <p:cNvSpPr/>
          <p:nvPr/>
        </p:nvSpPr>
        <p:spPr>
          <a:xfrm>
            <a:off x="54720" y="34016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41"/>
          <p:cNvSpPr/>
          <p:nvPr/>
        </p:nvSpPr>
        <p:spPr>
          <a:xfrm>
            <a:off x="54720" y="35780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42"/>
          <p:cNvSpPr/>
          <p:nvPr/>
        </p:nvSpPr>
        <p:spPr>
          <a:xfrm>
            <a:off x="54720" y="37544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 additive="repl">
                                        <p:cTn id="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84200" y="470880"/>
            <a:ext cx="4380480" cy="5891760"/>
          </a:xfrm>
          <a:custGeom>
            <a:avLst/>
            <a:gdLst/>
            <a:ahLst/>
            <a:cxnLst/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TextShape 2"/>
          <p:cNvSpPr txBox="1"/>
          <p:nvPr/>
        </p:nvSpPr>
        <p:spPr>
          <a:xfrm>
            <a:off x="862920" y="1011960"/>
            <a:ext cx="3415680" cy="4795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400" b="0" strike="noStrike" spc="-1">
                <a:solidFill>
                  <a:srgbClr val="FFFFFF"/>
                </a:solidFill>
                <a:latin typeface="Georgia Pro Cond Black"/>
              </a:rPr>
              <a:t>Pytanie dla : Magdy</a:t>
            </a:r>
            <a:endParaRPr lang="pl-P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6270480" y="797400"/>
            <a:ext cx="1207440" cy="12074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4"/>
          <p:cNvSpPr/>
          <p:nvPr/>
        </p:nvSpPr>
        <p:spPr>
          <a:xfrm>
            <a:off x="5532480" y="2358000"/>
            <a:ext cx="268344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90000"/>
              </a:lnSpc>
              <a:spcAft>
                <a:spcPts val="734"/>
              </a:spcAft>
            </a:pPr>
            <a:r>
              <a:rPr lang="en-GB" sz="2100" b="0" strike="noStrike" spc="-1">
                <a:solidFill>
                  <a:srgbClr val="000000"/>
                </a:solidFill>
                <a:latin typeface="Georgia Pro Cond Black"/>
              </a:rPr>
              <a:t>Co oznacza MDK?</a:t>
            </a:r>
            <a:endParaRPr lang="en-GB" sz="2100" b="0" strike="noStrike" spc="-1">
              <a:latin typeface="Arial"/>
            </a:endParaRPr>
          </a:p>
        </p:txBody>
      </p:sp>
      <p:sp>
        <p:nvSpPr>
          <p:cNvPr id="179" name="CustomShape 5"/>
          <p:cNvSpPr/>
          <p:nvPr/>
        </p:nvSpPr>
        <p:spPr>
          <a:xfrm>
            <a:off x="9424080" y="797400"/>
            <a:ext cx="1207440" cy="12074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6"/>
          <p:cNvSpPr/>
          <p:nvPr/>
        </p:nvSpPr>
        <p:spPr>
          <a:xfrm>
            <a:off x="8686080" y="2358000"/>
            <a:ext cx="268344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90000"/>
              </a:lnSpc>
              <a:spcAft>
                <a:spcPts val="734"/>
              </a:spcAft>
            </a:pPr>
            <a:r>
              <a:rPr lang="en-GB" sz="2100" b="0" strike="noStrike" spc="-1">
                <a:solidFill>
                  <a:srgbClr val="000000"/>
                </a:solidFill>
                <a:latin typeface="Georgia Pro Cond Black"/>
              </a:rPr>
              <a:t>a) miejski dom kultury</a:t>
            </a:r>
            <a:endParaRPr lang="en-GB" sz="2100" b="0" strike="noStrike" spc="-1">
              <a:latin typeface="Arial"/>
            </a:endParaRPr>
          </a:p>
        </p:txBody>
      </p:sp>
      <p:sp>
        <p:nvSpPr>
          <p:cNvPr id="181" name="CustomShape 7"/>
          <p:cNvSpPr/>
          <p:nvPr/>
        </p:nvSpPr>
        <p:spPr>
          <a:xfrm>
            <a:off x="6270480" y="3749040"/>
            <a:ext cx="1207440" cy="12074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8"/>
          <p:cNvSpPr/>
          <p:nvPr/>
        </p:nvSpPr>
        <p:spPr>
          <a:xfrm>
            <a:off x="5532480" y="5310000"/>
            <a:ext cx="268344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90000"/>
              </a:lnSpc>
              <a:spcAft>
                <a:spcPts val="734"/>
              </a:spcAft>
            </a:pPr>
            <a:r>
              <a:rPr lang="en-GB" sz="2100" b="0" strike="noStrike" spc="-1">
                <a:solidFill>
                  <a:srgbClr val="000000"/>
                </a:solidFill>
                <a:latin typeface="Georgia Pro Cond Black"/>
              </a:rPr>
              <a:t>b) międzynarodowy dzień kobiet</a:t>
            </a:r>
            <a:endParaRPr lang="en-GB" sz="2100" b="0" strike="noStrike" spc="-1">
              <a:latin typeface="Arial"/>
            </a:endParaRPr>
          </a:p>
        </p:txBody>
      </p:sp>
      <p:sp>
        <p:nvSpPr>
          <p:cNvPr id="183" name="CustomShape 9"/>
          <p:cNvSpPr/>
          <p:nvPr/>
        </p:nvSpPr>
        <p:spPr>
          <a:xfrm>
            <a:off x="9424080" y="3749040"/>
            <a:ext cx="1207440" cy="120744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10"/>
          <p:cNvSpPr/>
          <p:nvPr/>
        </p:nvSpPr>
        <p:spPr>
          <a:xfrm>
            <a:off x="8686080" y="5310000"/>
            <a:ext cx="268344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90000"/>
              </a:lnSpc>
              <a:spcAft>
                <a:spcPts val="734"/>
              </a:spcAft>
            </a:pPr>
            <a:r>
              <a:rPr lang="en-GB" sz="2100" b="0" strike="noStrike" spc="-1">
                <a:solidFill>
                  <a:srgbClr val="000000"/>
                </a:solidFill>
                <a:latin typeface="Georgia Pro Cond Black"/>
              </a:rPr>
              <a:t>c) małopolski dzień kobiet</a:t>
            </a:r>
            <a:endParaRPr lang="en-GB" sz="21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 additive="repl">
                                        <p:cTn id="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338400" y="303480"/>
            <a:ext cx="4335120" cy="5896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8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TextShape 2"/>
          <p:cNvSpPr txBox="1"/>
          <p:nvPr/>
        </p:nvSpPr>
        <p:spPr>
          <a:xfrm>
            <a:off x="871200" y="623880"/>
            <a:ext cx="3801960" cy="5256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600" b="0" strike="noStrike" spc="-1">
                <a:solidFill>
                  <a:srgbClr val="FFFFFF"/>
                </a:solidFill>
                <a:latin typeface="Georgia Pro Cond Black"/>
              </a:rPr>
              <a:t>Pytanie dla : Julki</a:t>
            </a:r>
            <a:endParaRPr lang="pl-PL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5513040" y="303480"/>
            <a:ext cx="5896440" cy="5896440"/>
          </a:xfrm>
          <a:prstGeom prst="diamond">
            <a:avLst/>
          </a:prstGeom>
          <a:solidFill>
            <a:schemeClr val="accent2">
              <a:tint val="4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4"/>
          <p:cNvSpPr/>
          <p:nvPr/>
        </p:nvSpPr>
        <p:spPr>
          <a:xfrm>
            <a:off x="6073200" y="863640"/>
            <a:ext cx="2299320" cy="2299320"/>
          </a:xfrm>
          <a:prstGeom prst="roundRect">
            <a:avLst>
              <a:gd name="adj" fmla="val 16667"/>
            </a:avLst>
          </a:prstGeom>
          <a:solidFill>
            <a:schemeClr val="accent2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1080" tIns="181080" rIns="68760" bIns="181080" anchor="ctr"/>
          <a:lstStyle/>
          <a:p>
            <a:pPr algn="ctr">
              <a:lnSpc>
                <a:spcPct val="90000"/>
              </a:lnSpc>
              <a:spcAft>
                <a:spcPts val="629"/>
              </a:spcAft>
            </a:pPr>
            <a:r>
              <a:rPr lang="en-GB" sz="1800" b="0" strike="noStrike" spc="-1">
                <a:solidFill>
                  <a:srgbClr val="FFFFFF"/>
                </a:solidFill>
                <a:latin typeface="Georgia Pro Cond Black"/>
              </a:rPr>
              <a:t>Czym były najczęściej obdarowywane kobiety w czasach PRL?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89" name="CustomShape 5"/>
          <p:cNvSpPr/>
          <p:nvPr/>
        </p:nvSpPr>
        <p:spPr>
          <a:xfrm>
            <a:off x="8549640" y="863640"/>
            <a:ext cx="2299320" cy="2299320"/>
          </a:xfrm>
          <a:prstGeom prst="roundRect">
            <a:avLst>
              <a:gd name="adj" fmla="val 16667"/>
            </a:avLst>
          </a:prstGeom>
          <a:solidFill>
            <a:schemeClr val="accent3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1080" tIns="181080" rIns="68760" bIns="181080" anchor="ctr"/>
          <a:lstStyle/>
          <a:p>
            <a:pPr algn="ctr">
              <a:lnSpc>
                <a:spcPct val="90000"/>
              </a:lnSpc>
              <a:spcAft>
                <a:spcPts val="629"/>
              </a:spcAft>
            </a:pPr>
            <a:r>
              <a:rPr lang="en-GB" sz="1800" b="0" strike="noStrike" spc="-1">
                <a:solidFill>
                  <a:srgbClr val="FFFFFF"/>
                </a:solidFill>
                <a:latin typeface="Georgia Pro Cond Black"/>
              </a:rPr>
              <a:t>a) ścierkami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90" name="CustomShape 6"/>
          <p:cNvSpPr/>
          <p:nvPr/>
        </p:nvSpPr>
        <p:spPr>
          <a:xfrm>
            <a:off x="6073200" y="3340440"/>
            <a:ext cx="2299320" cy="2299320"/>
          </a:xfrm>
          <a:prstGeom prst="roundRect">
            <a:avLst>
              <a:gd name="adj" fmla="val 16667"/>
            </a:avLst>
          </a:prstGeom>
          <a:solidFill>
            <a:schemeClr val="accent4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1080" tIns="181080" rIns="68760" bIns="181080" anchor="ctr"/>
          <a:lstStyle/>
          <a:p>
            <a:pPr algn="ctr">
              <a:lnSpc>
                <a:spcPct val="90000"/>
              </a:lnSpc>
              <a:spcAft>
                <a:spcPts val="629"/>
              </a:spcAft>
            </a:pPr>
            <a:r>
              <a:rPr lang="en-GB" sz="1800" b="0" strike="noStrike" spc="-1">
                <a:solidFill>
                  <a:srgbClr val="FFFFFF"/>
                </a:solidFill>
                <a:latin typeface="Georgia Pro Cond Black"/>
              </a:rPr>
              <a:t>b) dywanami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91" name="CustomShape 7"/>
          <p:cNvSpPr/>
          <p:nvPr/>
        </p:nvSpPr>
        <p:spPr>
          <a:xfrm>
            <a:off x="8549640" y="3340440"/>
            <a:ext cx="2299320" cy="2299320"/>
          </a:xfrm>
          <a:prstGeom prst="roundRect">
            <a:avLst>
              <a:gd name="adj" fmla="val 16667"/>
            </a:avLst>
          </a:prstGeom>
          <a:solidFill>
            <a:schemeClr val="accent5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1080" tIns="181080" rIns="68760" bIns="181080" anchor="ctr"/>
          <a:lstStyle/>
          <a:p>
            <a:pPr algn="ctr">
              <a:lnSpc>
                <a:spcPct val="90000"/>
              </a:lnSpc>
              <a:spcAft>
                <a:spcPts val="629"/>
              </a:spcAft>
            </a:pPr>
            <a:r>
              <a:rPr lang="en-GB" sz="1800" b="0" strike="noStrike" spc="-1">
                <a:solidFill>
                  <a:srgbClr val="FFFFFF"/>
                </a:solidFill>
                <a:latin typeface="Georgia Pro Cond Black"/>
              </a:rPr>
              <a:t> c)odkurzaczami 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 additive="repl">
                                        <p:cTn id="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391</Words>
  <Application>Microsoft Office PowerPoint</Application>
  <PresentationFormat>Niestandardowy</PresentationFormat>
  <Paragraphs>48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15" baseType="lpstr"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Żądło</dc:creator>
  <cp:lastModifiedBy>Goga Skrzypek</cp:lastModifiedBy>
  <cp:revision>20</cp:revision>
  <dcterms:created xsi:type="dcterms:W3CDTF">2020-03-03T18:31:27Z</dcterms:created>
  <dcterms:modified xsi:type="dcterms:W3CDTF">2020-03-20T19:50:09Z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